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6"/>
  </p:notesMasterIdLst>
  <p:sldIdLst>
    <p:sldId id="256" r:id="rId2"/>
    <p:sldId id="257" r:id="rId3"/>
    <p:sldId id="258" r:id="rId4"/>
    <p:sldId id="259" r:id="rId5"/>
    <p:sldId id="261" r:id="rId6"/>
    <p:sldId id="260" r:id="rId7"/>
    <p:sldId id="268" r:id="rId8"/>
    <p:sldId id="269" r:id="rId9"/>
    <p:sldId id="266" r:id="rId10"/>
    <p:sldId id="265" r:id="rId11"/>
    <p:sldId id="262" r:id="rId12"/>
    <p:sldId id="263" r:id="rId13"/>
    <p:sldId id="264"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E4C76F-BBFC-43FB-BF85-E4911A7F622C}" v="7" dt="2024-07-27T21:55:22.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6" autoAdjust="0"/>
    <p:restoredTop sz="94660"/>
  </p:normalViewPr>
  <p:slideViewPr>
    <p:cSldViewPr snapToGrid="0">
      <p:cViewPr varScale="1">
        <p:scale>
          <a:sx n="79" d="100"/>
          <a:sy n="79" d="100"/>
        </p:scale>
        <p:origin x="8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lison37 dralison37" userId="cca6fb7d3284a383" providerId="LiveId" clId="{E7E4C76F-BBFC-43FB-BF85-E4911A7F622C}"/>
    <pc:docChg chg="undo custSel addSld modSld sldOrd">
      <pc:chgData name="dralison37 dralison37" userId="cca6fb7d3284a383" providerId="LiveId" clId="{E7E4C76F-BBFC-43FB-BF85-E4911A7F622C}" dt="2024-07-28T17:23:10.593" v="3281" actId="20577"/>
      <pc:docMkLst>
        <pc:docMk/>
      </pc:docMkLst>
      <pc:sldChg chg="modSp mod">
        <pc:chgData name="dralison37 dralison37" userId="cca6fb7d3284a383" providerId="LiveId" clId="{E7E4C76F-BBFC-43FB-BF85-E4911A7F622C}" dt="2024-06-28T21:24:02.102" v="2344"/>
        <pc:sldMkLst>
          <pc:docMk/>
          <pc:sldMk cId="2731879326" sldId="256"/>
        </pc:sldMkLst>
        <pc:spChg chg="mod">
          <ac:chgData name="dralison37 dralison37" userId="cca6fb7d3284a383" providerId="LiveId" clId="{E7E4C76F-BBFC-43FB-BF85-E4911A7F622C}" dt="2024-06-28T21:24:02.102" v="2344"/>
          <ac:spMkLst>
            <pc:docMk/>
            <pc:sldMk cId="2731879326" sldId="256"/>
            <ac:spMk id="2" creationId="{86A4AC5A-644B-36FE-C112-04593C8A2928}"/>
          </ac:spMkLst>
        </pc:spChg>
        <pc:spChg chg="mod">
          <ac:chgData name="dralison37 dralison37" userId="cca6fb7d3284a383" providerId="LiveId" clId="{E7E4C76F-BBFC-43FB-BF85-E4911A7F622C}" dt="2024-06-28T21:24:02.102" v="2344"/>
          <ac:spMkLst>
            <pc:docMk/>
            <pc:sldMk cId="2731879326" sldId="256"/>
            <ac:spMk id="3" creationId="{DC1896B5-22DA-2B5A-7FC0-60F88E6A63CB}"/>
          </ac:spMkLst>
        </pc:spChg>
      </pc:sldChg>
      <pc:sldChg chg="modSp new mod">
        <pc:chgData name="dralison37 dralison37" userId="cca6fb7d3284a383" providerId="LiveId" clId="{E7E4C76F-BBFC-43FB-BF85-E4911A7F622C}" dt="2024-06-28T21:24:02.102" v="2344"/>
        <pc:sldMkLst>
          <pc:docMk/>
          <pc:sldMk cId="1210444871" sldId="257"/>
        </pc:sldMkLst>
        <pc:spChg chg="mod">
          <ac:chgData name="dralison37 dralison37" userId="cca6fb7d3284a383" providerId="LiveId" clId="{E7E4C76F-BBFC-43FB-BF85-E4911A7F622C}" dt="2024-06-28T21:24:02.102" v="2344"/>
          <ac:spMkLst>
            <pc:docMk/>
            <pc:sldMk cId="1210444871" sldId="257"/>
            <ac:spMk id="2" creationId="{11104EEE-0DDE-B655-5087-A54459502207}"/>
          </ac:spMkLst>
        </pc:spChg>
        <pc:spChg chg="mod">
          <ac:chgData name="dralison37 dralison37" userId="cca6fb7d3284a383" providerId="LiveId" clId="{E7E4C76F-BBFC-43FB-BF85-E4911A7F622C}" dt="2024-06-28T21:24:02.102" v="2344"/>
          <ac:spMkLst>
            <pc:docMk/>
            <pc:sldMk cId="1210444871" sldId="257"/>
            <ac:spMk id="3" creationId="{9A95E74B-F565-92BB-ABE6-09275A5989AA}"/>
          </ac:spMkLst>
        </pc:spChg>
      </pc:sldChg>
      <pc:sldChg chg="modSp new mod">
        <pc:chgData name="dralison37 dralison37" userId="cca6fb7d3284a383" providerId="LiveId" clId="{E7E4C76F-BBFC-43FB-BF85-E4911A7F622C}" dt="2024-06-28T21:24:02.102" v="2344"/>
        <pc:sldMkLst>
          <pc:docMk/>
          <pc:sldMk cId="1637931813" sldId="258"/>
        </pc:sldMkLst>
        <pc:spChg chg="mod">
          <ac:chgData name="dralison37 dralison37" userId="cca6fb7d3284a383" providerId="LiveId" clId="{E7E4C76F-BBFC-43FB-BF85-E4911A7F622C}" dt="2024-06-28T21:24:02.102" v="2344"/>
          <ac:spMkLst>
            <pc:docMk/>
            <pc:sldMk cId="1637931813" sldId="258"/>
            <ac:spMk id="2" creationId="{E50D02D2-4F7B-03F1-9493-38FB4090E5FE}"/>
          </ac:spMkLst>
        </pc:spChg>
        <pc:spChg chg="mod">
          <ac:chgData name="dralison37 dralison37" userId="cca6fb7d3284a383" providerId="LiveId" clId="{E7E4C76F-BBFC-43FB-BF85-E4911A7F622C}" dt="2024-06-28T21:24:02.102" v="2344"/>
          <ac:spMkLst>
            <pc:docMk/>
            <pc:sldMk cId="1637931813" sldId="258"/>
            <ac:spMk id="3" creationId="{923411EC-0AB8-82E0-AAC8-5944C60AE4EB}"/>
          </ac:spMkLst>
        </pc:spChg>
      </pc:sldChg>
      <pc:sldChg chg="modSp new mod">
        <pc:chgData name="dralison37 dralison37" userId="cca6fb7d3284a383" providerId="LiveId" clId="{E7E4C76F-BBFC-43FB-BF85-E4911A7F622C}" dt="2024-07-27T21:14:12.999" v="2345" actId="113"/>
        <pc:sldMkLst>
          <pc:docMk/>
          <pc:sldMk cId="1140450088" sldId="259"/>
        </pc:sldMkLst>
        <pc:spChg chg="mod">
          <ac:chgData name="dralison37 dralison37" userId="cca6fb7d3284a383" providerId="LiveId" clId="{E7E4C76F-BBFC-43FB-BF85-E4911A7F622C}" dt="2024-06-28T21:24:02.102" v="2344"/>
          <ac:spMkLst>
            <pc:docMk/>
            <pc:sldMk cId="1140450088" sldId="259"/>
            <ac:spMk id="2" creationId="{06ADBA1B-19BC-153C-A7E4-F4CDF6442EFA}"/>
          </ac:spMkLst>
        </pc:spChg>
        <pc:spChg chg="mod">
          <ac:chgData name="dralison37 dralison37" userId="cca6fb7d3284a383" providerId="LiveId" clId="{E7E4C76F-BBFC-43FB-BF85-E4911A7F622C}" dt="2024-07-27T21:14:12.999" v="2345" actId="113"/>
          <ac:spMkLst>
            <pc:docMk/>
            <pc:sldMk cId="1140450088" sldId="259"/>
            <ac:spMk id="3" creationId="{DB99246A-F2D1-9CAE-7243-6177639FC1E2}"/>
          </ac:spMkLst>
        </pc:spChg>
      </pc:sldChg>
      <pc:sldChg chg="modSp new mod">
        <pc:chgData name="dralison37 dralison37" userId="cca6fb7d3284a383" providerId="LiveId" clId="{E7E4C76F-BBFC-43FB-BF85-E4911A7F622C}" dt="2024-07-27T21:26:53.138" v="2571" actId="20577"/>
        <pc:sldMkLst>
          <pc:docMk/>
          <pc:sldMk cId="3752755585" sldId="260"/>
        </pc:sldMkLst>
        <pc:spChg chg="mod">
          <ac:chgData name="dralison37 dralison37" userId="cca6fb7d3284a383" providerId="LiveId" clId="{E7E4C76F-BBFC-43FB-BF85-E4911A7F622C}" dt="2024-06-28T21:24:02.102" v="2344"/>
          <ac:spMkLst>
            <pc:docMk/>
            <pc:sldMk cId="3752755585" sldId="260"/>
            <ac:spMk id="2" creationId="{4B572685-E5B0-8FA2-5A0B-6D38F698B7C0}"/>
          </ac:spMkLst>
        </pc:spChg>
        <pc:spChg chg="mod">
          <ac:chgData name="dralison37 dralison37" userId="cca6fb7d3284a383" providerId="LiveId" clId="{E7E4C76F-BBFC-43FB-BF85-E4911A7F622C}" dt="2024-07-27T21:26:53.138" v="2571" actId="20577"/>
          <ac:spMkLst>
            <pc:docMk/>
            <pc:sldMk cId="3752755585" sldId="260"/>
            <ac:spMk id="3" creationId="{FD7A5A8B-98DE-E230-2017-C08EDD662377}"/>
          </ac:spMkLst>
        </pc:spChg>
      </pc:sldChg>
      <pc:sldChg chg="modSp new mod ord">
        <pc:chgData name="dralison37 dralison37" userId="cca6fb7d3284a383" providerId="LiveId" clId="{E7E4C76F-BBFC-43FB-BF85-E4911A7F622C}" dt="2024-07-27T21:24:05.546" v="2403" actId="255"/>
        <pc:sldMkLst>
          <pc:docMk/>
          <pc:sldMk cId="3795199672" sldId="261"/>
        </pc:sldMkLst>
        <pc:spChg chg="mod">
          <ac:chgData name="dralison37 dralison37" userId="cca6fb7d3284a383" providerId="LiveId" clId="{E7E4C76F-BBFC-43FB-BF85-E4911A7F622C}" dt="2024-06-28T21:24:02.102" v="2344"/>
          <ac:spMkLst>
            <pc:docMk/>
            <pc:sldMk cId="3795199672" sldId="261"/>
            <ac:spMk id="2" creationId="{3C6AB12B-4AF9-E966-8228-F33A4F78C8F7}"/>
          </ac:spMkLst>
        </pc:spChg>
        <pc:spChg chg="mod">
          <ac:chgData name="dralison37 dralison37" userId="cca6fb7d3284a383" providerId="LiveId" clId="{E7E4C76F-BBFC-43FB-BF85-E4911A7F622C}" dt="2024-07-27T21:24:05.546" v="2403" actId="255"/>
          <ac:spMkLst>
            <pc:docMk/>
            <pc:sldMk cId="3795199672" sldId="261"/>
            <ac:spMk id="3" creationId="{C30EF40F-6CB0-58E9-13C9-318237C6E21A}"/>
          </ac:spMkLst>
        </pc:spChg>
      </pc:sldChg>
      <pc:sldChg chg="addSp delSp modSp new mod setBg">
        <pc:chgData name="dralison37 dralison37" userId="cca6fb7d3284a383" providerId="LiveId" clId="{E7E4C76F-BBFC-43FB-BF85-E4911A7F622C}" dt="2024-07-27T21:54:47.797" v="2933" actId="20577"/>
        <pc:sldMkLst>
          <pc:docMk/>
          <pc:sldMk cId="104784101" sldId="262"/>
        </pc:sldMkLst>
        <pc:spChg chg="mod">
          <ac:chgData name="dralison37 dralison37" userId="cca6fb7d3284a383" providerId="LiveId" clId="{E7E4C76F-BBFC-43FB-BF85-E4911A7F622C}" dt="2024-06-28T21:24:02.102" v="2344"/>
          <ac:spMkLst>
            <pc:docMk/>
            <pc:sldMk cId="104784101" sldId="262"/>
            <ac:spMk id="2" creationId="{2B5111F4-5691-5B45-399D-192D3C44A22A}"/>
          </ac:spMkLst>
        </pc:spChg>
        <pc:spChg chg="mod">
          <ac:chgData name="dralison37 dralison37" userId="cca6fb7d3284a383" providerId="LiveId" clId="{E7E4C76F-BBFC-43FB-BF85-E4911A7F622C}" dt="2024-07-27T21:54:47.797" v="2933" actId="20577"/>
          <ac:spMkLst>
            <pc:docMk/>
            <pc:sldMk cId="104784101" sldId="262"/>
            <ac:spMk id="3" creationId="{B48841A2-6ED0-70A1-7557-955B2E5E6B52}"/>
          </ac:spMkLst>
        </pc:spChg>
        <pc:spChg chg="add del">
          <ac:chgData name="dralison37 dralison37" userId="cca6fb7d3284a383" providerId="LiveId" clId="{E7E4C76F-BBFC-43FB-BF85-E4911A7F622C}" dt="2024-06-28T21:23:55.163" v="2343" actId="26606"/>
          <ac:spMkLst>
            <pc:docMk/>
            <pc:sldMk cId="104784101" sldId="262"/>
            <ac:spMk id="13" creationId="{3F088236-D655-4F88-B238-E16762358025}"/>
          </ac:spMkLst>
        </pc:spChg>
        <pc:spChg chg="add del">
          <ac:chgData name="dralison37 dralison37" userId="cca6fb7d3284a383" providerId="LiveId" clId="{E7E4C76F-BBFC-43FB-BF85-E4911A7F622C}" dt="2024-06-28T21:23:55.163" v="2343" actId="26606"/>
          <ac:spMkLst>
            <pc:docMk/>
            <pc:sldMk cId="104784101" sldId="262"/>
            <ac:spMk id="15" creationId="{3DAC0C92-199E-475C-9390-119A9B027276}"/>
          </ac:spMkLst>
        </pc:spChg>
        <pc:spChg chg="add del">
          <ac:chgData name="dralison37 dralison37" userId="cca6fb7d3284a383" providerId="LiveId" clId="{E7E4C76F-BBFC-43FB-BF85-E4911A7F622C}" dt="2024-06-28T21:23:55.163" v="2343" actId="26606"/>
          <ac:spMkLst>
            <pc:docMk/>
            <pc:sldMk cId="104784101" sldId="262"/>
            <ac:spMk id="17" creationId="{C4CFB339-0ED8-4FE2-9EF1-6D1375B8499B}"/>
          </ac:spMkLst>
        </pc:spChg>
        <pc:spChg chg="add del">
          <ac:chgData name="dralison37 dralison37" userId="cca6fb7d3284a383" providerId="LiveId" clId="{E7E4C76F-BBFC-43FB-BF85-E4911A7F622C}" dt="2024-06-28T21:23:55.163" v="2343" actId="26606"/>
          <ac:spMkLst>
            <pc:docMk/>
            <pc:sldMk cId="104784101" sldId="262"/>
            <ac:spMk id="19" creationId="{31896C80-2069-4431-9C19-83B913734490}"/>
          </ac:spMkLst>
        </pc:spChg>
        <pc:spChg chg="add del">
          <ac:chgData name="dralison37 dralison37" userId="cca6fb7d3284a383" providerId="LiveId" clId="{E7E4C76F-BBFC-43FB-BF85-E4911A7F622C}" dt="2024-06-28T21:23:55.163" v="2343" actId="26606"/>
          <ac:spMkLst>
            <pc:docMk/>
            <pc:sldMk cId="104784101" sldId="262"/>
            <ac:spMk id="21" creationId="{BF120A21-0841-4823-B0C4-28AEBCEF9B78}"/>
          </ac:spMkLst>
        </pc:spChg>
        <pc:spChg chg="add del">
          <ac:chgData name="dralison37 dralison37" userId="cca6fb7d3284a383" providerId="LiveId" clId="{E7E4C76F-BBFC-43FB-BF85-E4911A7F622C}" dt="2024-06-28T21:23:55.163" v="2343" actId="26606"/>
          <ac:spMkLst>
            <pc:docMk/>
            <pc:sldMk cId="104784101" sldId="262"/>
            <ac:spMk id="23" creationId="{DBB05BAE-BBD3-4289-899F-A6851503C6B0}"/>
          </ac:spMkLst>
        </pc:spChg>
        <pc:spChg chg="add del">
          <ac:chgData name="dralison37 dralison37" userId="cca6fb7d3284a383" providerId="LiveId" clId="{E7E4C76F-BBFC-43FB-BF85-E4911A7F622C}" dt="2024-06-28T21:23:55.163" v="2343" actId="26606"/>
          <ac:spMkLst>
            <pc:docMk/>
            <pc:sldMk cId="104784101" sldId="262"/>
            <ac:spMk id="25" creationId="{9874D11C-36F5-4BBE-A490-019A54E953B0}"/>
          </ac:spMkLst>
        </pc:spChg>
        <pc:picChg chg="add del">
          <ac:chgData name="dralison37 dralison37" userId="cca6fb7d3284a383" providerId="LiveId" clId="{E7E4C76F-BBFC-43FB-BF85-E4911A7F622C}" dt="2024-06-28T21:23:55.163" v="2343" actId="26606"/>
          <ac:picMkLst>
            <pc:docMk/>
            <pc:sldMk cId="104784101" sldId="262"/>
            <ac:picMk id="5" creationId="{749F8F7C-B1A2-C0A8-3776-3586E37615B5}"/>
          </ac:picMkLst>
        </pc:picChg>
        <pc:cxnChg chg="add del">
          <ac:chgData name="dralison37 dralison37" userId="cca6fb7d3284a383" providerId="LiveId" clId="{E7E4C76F-BBFC-43FB-BF85-E4911A7F622C}" dt="2024-06-28T21:23:55.163" v="2343" actId="26606"/>
          <ac:cxnSpMkLst>
            <pc:docMk/>
            <pc:sldMk cId="104784101" sldId="262"/>
            <ac:cxnSpMk id="9" creationId="{64FA5DFF-7FE6-4855-84E6-DFA78EE978BD}"/>
          </ac:cxnSpMkLst>
        </pc:cxnChg>
        <pc:cxnChg chg="add del">
          <ac:chgData name="dralison37 dralison37" userId="cca6fb7d3284a383" providerId="LiveId" clId="{E7E4C76F-BBFC-43FB-BF85-E4911A7F622C}" dt="2024-06-28T21:23:55.163" v="2343" actId="26606"/>
          <ac:cxnSpMkLst>
            <pc:docMk/>
            <pc:sldMk cId="104784101" sldId="262"/>
            <ac:cxnSpMk id="11" creationId="{2AFD8CBA-54A3-4363-991B-B9C631BBFA74}"/>
          </ac:cxnSpMkLst>
        </pc:cxnChg>
      </pc:sldChg>
      <pc:sldChg chg="modSp new mod">
        <pc:chgData name="dralison37 dralison37" userId="cca6fb7d3284a383" providerId="LiveId" clId="{E7E4C76F-BBFC-43FB-BF85-E4911A7F622C}" dt="2024-07-28T17:19:42.373" v="3070" actId="20577"/>
        <pc:sldMkLst>
          <pc:docMk/>
          <pc:sldMk cId="1244762767" sldId="263"/>
        </pc:sldMkLst>
        <pc:spChg chg="mod">
          <ac:chgData name="dralison37 dralison37" userId="cca6fb7d3284a383" providerId="LiveId" clId="{E7E4C76F-BBFC-43FB-BF85-E4911A7F622C}" dt="2024-07-28T17:19:42.373" v="3070" actId="20577"/>
          <ac:spMkLst>
            <pc:docMk/>
            <pc:sldMk cId="1244762767" sldId="263"/>
            <ac:spMk id="2" creationId="{FDDA0746-B9D5-F88B-57B7-C40D96DD07FF}"/>
          </ac:spMkLst>
        </pc:spChg>
        <pc:spChg chg="mod">
          <ac:chgData name="dralison37 dralison37" userId="cca6fb7d3284a383" providerId="LiveId" clId="{E7E4C76F-BBFC-43FB-BF85-E4911A7F622C}" dt="2024-07-27T21:56:42.926" v="2943"/>
          <ac:spMkLst>
            <pc:docMk/>
            <pc:sldMk cId="1244762767" sldId="263"/>
            <ac:spMk id="3" creationId="{B2BE32E3-7E39-8DE1-4132-7957FDED3CB6}"/>
          </ac:spMkLst>
        </pc:spChg>
      </pc:sldChg>
      <pc:sldChg chg="modSp new mod">
        <pc:chgData name="dralison37 dralison37" userId="cca6fb7d3284a383" providerId="LiveId" clId="{E7E4C76F-BBFC-43FB-BF85-E4911A7F622C}" dt="2024-07-28T17:21:34.381" v="3148" actId="20577"/>
        <pc:sldMkLst>
          <pc:docMk/>
          <pc:sldMk cId="3571778416" sldId="264"/>
        </pc:sldMkLst>
        <pc:spChg chg="mod">
          <ac:chgData name="dralison37 dralison37" userId="cca6fb7d3284a383" providerId="LiveId" clId="{E7E4C76F-BBFC-43FB-BF85-E4911A7F622C}" dt="2024-07-28T17:20:16.646" v="3085" actId="20577"/>
          <ac:spMkLst>
            <pc:docMk/>
            <pc:sldMk cId="3571778416" sldId="264"/>
            <ac:spMk id="2" creationId="{FA512C29-7986-36D4-FE2E-640D3328EF31}"/>
          </ac:spMkLst>
        </pc:spChg>
        <pc:spChg chg="mod">
          <ac:chgData name="dralison37 dralison37" userId="cca6fb7d3284a383" providerId="LiveId" clId="{E7E4C76F-BBFC-43FB-BF85-E4911A7F622C}" dt="2024-07-28T17:21:34.381" v="3148" actId="20577"/>
          <ac:spMkLst>
            <pc:docMk/>
            <pc:sldMk cId="3571778416" sldId="264"/>
            <ac:spMk id="3" creationId="{2EF45AF3-DE15-E4C9-2FCB-0C55EAE82767}"/>
          </ac:spMkLst>
        </pc:spChg>
      </pc:sldChg>
      <pc:sldChg chg="modSp new mod ord">
        <pc:chgData name="dralison37 dralison37" userId="cca6fb7d3284a383" providerId="LiveId" clId="{E7E4C76F-BBFC-43FB-BF85-E4911A7F622C}" dt="2024-07-27T21:53:18.336" v="2805" actId="255"/>
        <pc:sldMkLst>
          <pc:docMk/>
          <pc:sldMk cId="2615101428" sldId="265"/>
        </pc:sldMkLst>
        <pc:spChg chg="mod">
          <ac:chgData name="dralison37 dralison37" userId="cca6fb7d3284a383" providerId="LiveId" clId="{E7E4C76F-BBFC-43FB-BF85-E4911A7F622C}" dt="2024-06-28T21:24:02.102" v="2344"/>
          <ac:spMkLst>
            <pc:docMk/>
            <pc:sldMk cId="2615101428" sldId="265"/>
            <ac:spMk id="2" creationId="{EB0ED2EB-AB27-B189-B8AE-7250B61FC4F2}"/>
          </ac:spMkLst>
        </pc:spChg>
        <pc:spChg chg="mod">
          <ac:chgData name="dralison37 dralison37" userId="cca6fb7d3284a383" providerId="LiveId" clId="{E7E4C76F-BBFC-43FB-BF85-E4911A7F622C}" dt="2024-07-27T21:53:18.336" v="2805" actId="255"/>
          <ac:spMkLst>
            <pc:docMk/>
            <pc:sldMk cId="2615101428" sldId="265"/>
            <ac:spMk id="3" creationId="{3619C5B2-0F1F-C1AC-7964-718A10ABD36B}"/>
          </ac:spMkLst>
        </pc:spChg>
      </pc:sldChg>
      <pc:sldChg chg="modSp new mod">
        <pc:chgData name="dralison37 dralison37" userId="cca6fb7d3284a383" providerId="LiveId" clId="{E7E4C76F-BBFC-43FB-BF85-E4911A7F622C}" dt="2024-07-27T21:31:31.735" v="2722" actId="20577"/>
        <pc:sldMkLst>
          <pc:docMk/>
          <pc:sldMk cId="1597715606" sldId="266"/>
        </pc:sldMkLst>
        <pc:spChg chg="mod">
          <ac:chgData name="dralison37 dralison37" userId="cca6fb7d3284a383" providerId="LiveId" clId="{E7E4C76F-BBFC-43FB-BF85-E4911A7F622C}" dt="2024-06-28T21:24:02.102" v="2344"/>
          <ac:spMkLst>
            <pc:docMk/>
            <pc:sldMk cId="1597715606" sldId="266"/>
            <ac:spMk id="2" creationId="{CB7E23C9-485B-9F27-3267-B40EB01E934C}"/>
          </ac:spMkLst>
        </pc:spChg>
        <pc:spChg chg="mod">
          <ac:chgData name="dralison37 dralison37" userId="cca6fb7d3284a383" providerId="LiveId" clId="{E7E4C76F-BBFC-43FB-BF85-E4911A7F622C}" dt="2024-07-27T21:31:31.735" v="2722" actId="20577"/>
          <ac:spMkLst>
            <pc:docMk/>
            <pc:sldMk cId="1597715606" sldId="266"/>
            <ac:spMk id="3" creationId="{9BB3F404-BC53-18D8-34FC-02CFACAF4D75}"/>
          </ac:spMkLst>
        </pc:spChg>
      </pc:sldChg>
      <pc:sldChg chg="modSp new mod">
        <pc:chgData name="dralison37 dralison37" userId="cca6fb7d3284a383" providerId="LiveId" clId="{E7E4C76F-BBFC-43FB-BF85-E4911A7F622C}" dt="2024-07-28T17:23:10.593" v="3281" actId="20577"/>
        <pc:sldMkLst>
          <pc:docMk/>
          <pc:sldMk cId="1260385870" sldId="267"/>
        </pc:sldMkLst>
        <pc:spChg chg="mod">
          <ac:chgData name="dralison37 dralison37" userId="cca6fb7d3284a383" providerId="LiveId" clId="{E7E4C76F-BBFC-43FB-BF85-E4911A7F622C}" dt="2024-06-28T21:24:02.102" v="2344"/>
          <ac:spMkLst>
            <pc:docMk/>
            <pc:sldMk cId="1260385870" sldId="267"/>
            <ac:spMk id="2" creationId="{A3D48505-9F79-DC79-637C-4AF5A6FC6674}"/>
          </ac:spMkLst>
        </pc:spChg>
        <pc:spChg chg="mod">
          <ac:chgData name="dralison37 dralison37" userId="cca6fb7d3284a383" providerId="LiveId" clId="{E7E4C76F-BBFC-43FB-BF85-E4911A7F622C}" dt="2024-07-28T17:23:10.593" v="3281" actId="20577"/>
          <ac:spMkLst>
            <pc:docMk/>
            <pc:sldMk cId="1260385870" sldId="267"/>
            <ac:spMk id="3" creationId="{A17B3142-0E26-A32C-006C-1F275B00E3E8}"/>
          </ac:spMkLst>
        </pc:spChg>
      </pc:sldChg>
      <pc:sldChg chg="modSp add mod">
        <pc:chgData name="dralison37 dralison37" userId="cca6fb7d3284a383" providerId="LiveId" clId="{E7E4C76F-BBFC-43FB-BF85-E4911A7F622C}" dt="2024-07-27T21:28:51.584" v="2613" actId="6549"/>
        <pc:sldMkLst>
          <pc:docMk/>
          <pc:sldMk cId="911279079" sldId="268"/>
        </pc:sldMkLst>
        <pc:spChg chg="mod">
          <ac:chgData name="dralison37 dralison37" userId="cca6fb7d3284a383" providerId="LiveId" clId="{E7E4C76F-BBFC-43FB-BF85-E4911A7F622C}" dt="2024-06-28T21:24:02.102" v="2344"/>
          <ac:spMkLst>
            <pc:docMk/>
            <pc:sldMk cId="911279079" sldId="268"/>
            <ac:spMk id="2" creationId="{00000000-0000-0000-0000-000000000000}"/>
          </ac:spMkLst>
        </pc:spChg>
        <pc:spChg chg="mod">
          <ac:chgData name="dralison37 dralison37" userId="cca6fb7d3284a383" providerId="LiveId" clId="{E7E4C76F-BBFC-43FB-BF85-E4911A7F622C}" dt="2024-07-27T21:28:51.584" v="2613" actId="6549"/>
          <ac:spMkLst>
            <pc:docMk/>
            <pc:sldMk cId="911279079" sldId="268"/>
            <ac:spMk id="3" creationId="{00000000-0000-0000-0000-000000000000}"/>
          </ac:spMkLst>
        </pc:spChg>
        <pc:spChg chg="mod">
          <ac:chgData name="dralison37 dralison37" userId="cca6fb7d3284a383" providerId="LiveId" clId="{E7E4C76F-BBFC-43FB-BF85-E4911A7F622C}" dt="2024-06-28T21:24:02.102" v="2344"/>
          <ac:spMkLst>
            <pc:docMk/>
            <pc:sldMk cId="911279079" sldId="268"/>
            <ac:spMk id="4" creationId="{00000000-0000-0000-0000-000000000000}"/>
          </ac:spMkLst>
        </pc:spChg>
      </pc:sldChg>
      <pc:sldChg chg="modSp add mod">
        <pc:chgData name="dralison37 dralison37" userId="cca6fb7d3284a383" providerId="LiveId" clId="{E7E4C76F-BBFC-43FB-BF85-E4911A7F622C}" dt="2024-07-27T21:29:42.137" v="2658" actId="20577"/>
        <pc:sldMkLst>
          <pc:docMk/>
          <pc:sldMk cId="3906133297" sldId="269"/>
        </pc:sldMkLst>
        <pc:spChg chg="mod">
          <ac:chgData name="dralison37 dralison37" userId="cca6fb7d3284a383" providerId="LiveId" clId="{E7E4C76F-BBFC-43FB-BF85-E4911A7F622C}" dt="2024-06-28T21:24:02.102" v="2344"/>
          <ac:spMkLst>
            <pc:docMk/>
            <pc:sldMk cId="3906133297" sldId="269"/>
            <ac:spMk id="2" creationId="{00000000-0000-0000-0000-000000000000}"/>
          </ac:spMkLst>
        </pc:spChg>
        <pc:spChg chg="mod">
          <ac:chgData name="dralison37 dralison37" userId="cca6fb7d3284a383" providerId="LiveId" clId="{E7E4C76F-BBFC-43FB-BF85-E4911A7F622C}" dt="2024-07-27T21:29:42.137" v="2658" actId="20577"/>
          <ac:spMkLst>
            <pc:docMk/>
            <pc:sldMk cId="3906133297" sldId="269"/>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8D6BEB-F842-4EB5-BA4F-F6BED52F1E18}" type="datetimeFigureOut">
              <a:rPr lang="en-CA" smtClean="0"/>
              <a:t>2024-07-27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38FC90-3112-4C2C-AB7A-DE3D3B4EEF89}" type="slidenum">
              <a:rPr lang="en-CA" smtClean="0"/>
              <a:t>‹#›</a:t>
            </a:fld>
            <a:endParaRPr lang="en-CA"/>
          </a:p>
        </p:txBody>
      </p:sp>
    </p:spTree>
    <p:extLst>
      <p:ext uri="{BB962C8B-B14F-4D97-AF65-F5344CB8AC3E}">
        <p14:creationId xmlns:p14="http://schemas.microsoft.com/office/powerpoint/2010/main" val="3998516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F2A9A8A-AF75-4941-836E-525B2A858EE3}" type="slidenum">
              <a:rPr lang="en-US" smtClean="0"/>
              <a:pPr/>
              <a:t>7</a:t>
            </a:fld>
            <a:endParaRPr lang="en-US"/>
          </a:p>
        </p:txBody>
      </p:sp>
      <p:sp>
        <p:nvSpPr>
          <p:cNvPr id="5" name="Header Placeholder 4"/>
          <p:cNvSpPr>
            <a:spLocks noGrp="1"/>
          </p:cNvSpPr>
          <p:nvPr>
            <p:ph type="hdr" sz="quarter" idx="11"/>
          </p:nvPr>
        </p:nvSpPr>
        <p:spPr/>
        <p:txBody>
          <a:bodyPr/>
          <a:lstStyle/>
          <a:p>
            <a:r>
              <a:rPr lang="en-CA"/>
              <a:t>Engaging the Hierarchy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1793362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3670057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08221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1692037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90995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2318802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3368984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335135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1845786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9892E3-8AD8-4C76-8A72-C3E31D92D808}" type="datetimeFigureOut">
              <a:rPr lang="en-CA" smtClean="0"/>
              <a:t>2024-07-27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160438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9892E3-8AD8-4C76-8A72-C3E31D92D808}" type="datetimeFigureOut">
              <a:rPr lang="en-CA" smtClean="0"/>
              <a:t>2024-07-27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528323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9892E3-8AD8-4C76-8A72-C3E31D92D808}" type="datetimeFigureOut">
              <a:rPr lang="en-CA" smtClean="0"/>
              <a:t>2024-07-27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3753847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92E3-8AD8-4C76-8A72-C3E31D92D808}" type="datetimeFigureOut">
              <a:rPr lang="en-CA" smtClean="0"/>
              <a:t>2024-07-27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1117314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892E3-8AD8-4C76-8A72-C3E31D92D808}" type="datetimeFigureOut">
              <a:rPr lang="en-CA" smtClean="0"/>
              <a:t>2024-07-27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634142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9892E3-8AD8-4C76-8A72-C3E31D92D808}" type="datetimeFigureOut">
              <a:rPr lang="en-CA" smtClean="0"/>
              <a:t>2024-07-27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DFDFD6C-F483-4EEB-B20D-A67D12DD3A93}" type="slidenum">
              <a:rPr lang="en-CA" smtClean="0"/>
              <a:t>‹#›</a:t>
            </a:fld>
            <a:endParaRPr lang="en-CA"/>
          </a:p>
        </p:txBody>
      </p:sp>
    </p:spTree>
    <p:extLst>
      <p:ext uri="{BB962C8B-B14F-4D97-AF65-F5344CB8AC3E}">
        <p14:creationId xmlns:p14="http://schemas.microsoft.com/office/powerpoint/2010/main" val="3749204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DDFDFD6C-F483-4EEB-B20D-A67D12DD3A93}" type="slidenum">
              <a:rPr lang="en-CA" smtClean="0"/>
              <a:t>‹#›</a:t>
            </a:fld>
            <a:endParaRPr lang="en-CA"/>
          </a:p>
        </p:txBody>
      </p:sp>
      <p:sp>
        <p:nvSpPr>
          <p:cNvPr id="5" name="Date Placeholder 4"/>
          <p:cNvSpPr>
            <a:spLocks noGrp="1"/>
          </p:cNvSpPr>
          <p:nvPr>
            <p:ph type="dt" sz="half" idx="10"/>
          </p:nvPr>
        </p:nvSpPr>
        <p:spPr/>
        <p:txBody>
          <a:bodyPr/>
          <a:lstStyle/>
          <a:p>
            <a:fld id="{949892E3-8AD8-4C76-8A72-C3E31D92D808}" type="datetimeFigureOut">
              <a:rPr lang="en-CA" smtClean="0"/>
              <a:t>2024-07-27</a:t>
            </a:fld>
            <a:endParaRPr lang="en-CA"/>
          </a:p>
        </p:txBody>
      </p:sp>
    </p:spTree>
    <p:extLst>
      <p:ext uri="{BB962C8B-B14F-4D97-AF65-F5344CB8AC3E}">
        <p14:creationId xmlns:p14="http://schemas.microsoft.com/office/powerpoint/2010/main" val="3659989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9892E3-8AD8-4C76-8A72-C3E31D92D808}" type="datetimeFigureOut">
              <a:rPr lang="en-CA" smtClean="0"/>
              <a:t>2024-07-27</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DFDFD6C-F483-4EEB-B20D-A67D12DD3A93}" type="slidenum">
              <a:rPr lang="en-CA" smtClean="0"/>
              <a:t>‹#›</a:t>
            </a:fld>
            <a:endParaRPr lang="en-CA"/>
          </a:p>
        </p:txBody>
      </p:sp>
    </p:spTree>
    <p:extLst>
      <p:ext uri="{BB962C8B-B14F-4D97-AF65-F5344CB8AC3E}">
        <p14:creationId xmlns:p14="http://schemas.microsoft.com/office/powerpoint/2010/main" val="400409938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4AC5A-644B-36FE-C112-04593C8A2928}"/>
              </a:ext>
            </a:extLst>
          </p:cNvPr>
          <p:cNvSpPr>
            <a:spLocks noGrp="1"/>
          </p:cNvSpPr>
          <p:nvPr>
            <p:ph type="ctrTitle"/>
          </p:nvPr>
        </p:nvSpPr>
        <p:spPr/>
        <p:txBody>
          <a:bodyPr/>
          <a:lstStyle/>
          <a:p>
            <a:r>
              <a:rPr lang="en-CA" dirty="0"/>
              <a:t>Healing Techniques </a:t>
            </a:r>
            <a:br>
              <a:rPr lang="en-CA" dirty="0"/>
            </a:br>
            <a:r>
              <a:rPr lang="en-CA" dirty="0"/>
              <a:t>for Survivors</a:t>
            </a:r>
          </a:p>
        </p:txBody>
      </p:sp>
      <p:sp>
        <p:nvSpPr>
          <p:cNvPr id="3" name="Subtitle 2">
            <a:extLst>
              <a:ext uri="{FF2B5EF4-FFF2-40B4-BE49-F238E27FC236}">
                <a16:creationId xmlns:a16="http://schemas.microsoft.com/office/drawing/2014/main" id="{DC1896B5-22DA-2B5A-7FC0-60F88E6A63CB}"/>
              </a:ext>
            </a:extLst>
          </p:cNvPr>
          <p:cNvSpPr>
            <a:spLocks noGrp="1"/>
          </p:cNvSpPr>
          <p:nvPr>
            <p:ph type="subTitle" idx="1"/>
          </p:nvPr>
        </p:nvSpPr>
        <p:spPr/>
        <p:txBody>
          <a:bodyPr>
            <a:normAutofit fontScale="62500" lnSpcReduction="20000"/>
          </a:bodyPr>
          <a:lstStyle/>
          <a:p>
            <a:endParaRPr lang="en-CA" sz="3200" dirty="0"/>
          </a:p>
          <a:p>
            <a:r>
              <a:rPr lang="en-CA" sz="3200" dirty="0"/>
              <a:t>2024 Survivorship Conference</a:t>
            </a:r>
          </a:p>
          <a:p>
            <a:r>
              <a:rPr lang="en-CA" sz="3200" dirty="0"/>
              <a:t>Alison Miller</a:t>
            </a:r>
          </a:p>
        </p:txBody>
      </p:sp>
    </p:spTree>
    <p:extLst>
      <p:ext uri="{BB962C8B-B14F-4D97-AF65-F5344CB8AC3E}">
        <p14:creationId xmlns:p14="http://schemas.microsoft.com/office/powerpoint/2010/main" val="2731879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ED2EB-AB27-B189-B8AE-7250B61FC4F2}"/>
              </a:ext>
            </a:extLst>
          </p:cNvPr>
          <p:cNvSpPr>
            <a:spLocks noGrp="1"/>
          </p:cNvSpPr>
          <p:nvPr>
            <p:ph type="title"/>
          </p:nvPr>
        </p:nvSpPr>
        <p:spPr/>
        <p:txBody>
          <a:bodyPr/>
          <a:lstStyle/>
          <a:p>
            <a:r>
              <a:rPr lang="en-CA" dirty="0"/>
              <a:t>Assess your Present Safety</a:t>
            </a:r>
          </a:p>
        </p:txBody>
      </p:sp>
      <p:sp>
        <p:nvSpPr>
          <p:cNvPr id="3" name="Content Placeholder 2">
            <a:extLst>
              <a:ext uri="{FF2B5EF4-FFF2-40B4-BE49-F238E27FC236}">
                <a16:creationId xmlns:a16="http://schemas.microsoft.com/office/drawing/2014/main" id="{3619C5B2-0F1F-C1AC-7964-718A10ABD36B}"/>
              </a:ext>
            </a:extLst>
          </p:cNvPr>
          <p:cNvSpPr>
            <a:spLocks noGrp="1"/>
          </p:cNvSpPr>
          <p:nvPr>
            <p:ph idx="1"/>
          </p:nvPr>
        </p:nvSpPr>
        <p:spPr/>
        <p:txBody>
          <a:bodyPr>
            <a:normAutofit fontScale="47500" lnSpcReduction="20000"/>
          </a:bodyPr>
          <a:lstStyle/>
          <a:p>
            <a:pPr>
              <a:lnSpc>
                <a:spcPct val="107000"/>
              </a:lnSpc>
              <a:spcAft>
                <a:spcPts val="800"/>
              </a:spcAft>
            </a:pPr>
            <a:r>
              <a:rPr lang="en-CA" sz="3600" dirty="0">
                <a:effectLst/>
                <a:latin typeface="Calibri" panose="020F0502020204030204" pitchFamily="34" charset="0"/>
                <a:ea typeface="Calibri" panose="020F0502020204030204" pitchFamily="34" charset="0"/>
                <a:cs typeface="Times New Roman" panose="02020603050405020304" pitchFamily="18" charset="0"/>
              </a:rPr>
              <a:t>Survivors are often unsafe in the present </a:t>
            </a:r>
            <a:r>
              <a:rPr lang="en-CA" sz="3600" dirty="0">
                <a:latin typeface="Calibri" panose="020F0502020204030204" pitchFamily="34" charset="0"/>
                <a:ea typeface="Calibri" panose="020F0502020204030204" pitchFamily="34" charset="0"/>
                <a:cs typeface="Times New Roman" panose="02020603050405020304" pitchFamily="18" charset="0"/>
              </a:rPr>
              <a:t>because</a:t>
            </a:r>
            <a:r>
              <a:rPr lang="en-CA" sz="3600" dirty="0">
                <a:effectLst/>
                <a:latin typeface="Calibri" panose="020F0502020204030204" pitchFamily="34" charset="0"/>
                <a:ea typeface="Calibri" panose="020F0502020204030204" pitchFamily="34" charset="0"/>
                <a:cs typeface="Times New Roman" panose="02020603050405020304" pitchFamily="18" charset="0"/>
              </a:rPr>
              <a:t> members of the abuser group check up on them regularly. The front parts are supposed not to notice this. But you can begin to notice this by seeing whether something is triggered by some particular person.</a:t>
            </a:r>
          </a:p>
          <a:p>
            <a:pPr>
              <a:lnSpc>
                <a:spcPct val="107000"/>
              </a:lnSpc>
              <a:spcAft>
                <a:spcPts val="800"/>
              </a:spcAft>
            </a:pPr>
            <a:r>
              <a:rPr lang="en-CA" sz="3600" dirty="0">
                <a:latin typeface="Calibri" panose="020F0502020204030204" pitchFamily="34" charset="0"/>
                <a:ea typeface="Calibri" panose="020F0502020204030204" pitchFamily="34" charset="0"/>
                <a:cs typeface="Times New Roman" panose="02020603050405020304" pitchFamily="18" charset="0"/>
              </a:rPr>
              <a:t>It helps to find a safe support system of therapist and friends. Not usually relatives. How do you know a person is safe? Friends and partners are frequently assigned by perpetrators.  If someone new barges into your life, be suspicious. Ask inside how everyone within you feels about each person who offers support. </a:t>
            </a:r>
          </a:p>
          <a:p>
            <a:pPr>
              <a:lnSpc>
                <a:spcPct val="107000"/>
              </a:lnSpc>
              <a:spcAft>
                <a:spcPts val="800"/>
              </a:spcAft>
            </a:pPr>
            <a:r>
              <a:rPr lang="en-CA" sz="3600" dirty="0">
                <a:latin typeface="Calibri" panose="020F0502020204030204" pitchFamily="34" charset="0"/>
                <a:ea typeface="Calibri" panose="020F0502020204030204" pitchFamily="34" charset="0"/>
                <a:cs typeface="Times New Roman" panose="02020603050405020304" pitchFamily="18" charset="0"/>
              </a:rPr>
              <a:t>Meet regular people in the community in sports, music, and other activities which may involve people who have had healthy upbringings. </a:t>
            </a:r>
          </a:p>
          <a:p>
            <a:pPr>
              <a:lnSpc>
                <a:spcPct val="107000"/>
              </a:lnSpc>
              <a:spcAft>
                <a:spcPts val="800"/>
              </a:spcAft>
            </a:pPr>
            <a:r>
              <a:rPr lang="en-CA" sz="3600" dirty="0">
                <a:effectLst/>
                <a:latin typeface="Calibri" panose="020F0502020204030204" pitchFamily="34" charset="0"/>
                <a:ea typeface="Calibri" panose="020F0502020204030204" pitchFamily="34" charset="0"/>
                <a:cs typeface="Times New Roman" panose="02020603050405020304" pitchFamily="18" charset="0"/>
              </a:rPr>
              <a:t>Try to notice who you can trust, and who you can’t trust. Notice the difference.</a:t>
            </a:r>
          </a:p>
          <a:p>
            <a:pPr>
              <a:lnSpc>
                <a:spcPct val="107000"/>
              </a:lnSpc>
              <a:spcAft>
                <a:spcPts val="800"/>
              </a:spcAft>
            </a:pPr>
            <a:r>
              <a:rPr lang="en-CA" sz="3600" dirty="0">
                <a:latin typeface="Calibri" panose="020F0502020204030204" pitchFamily="34" charset="0"/>
                <a:ea typeface="Calibri" panose="020F0502020204030204" pitchFamily="34" charset="0"/>
                <a:cs typeface="Times New Roman" panose="02020603050405020304" pitchFamily="18" charset="0"/>
              </a:rPr>
              <a:t>You have some parts who know if a particular person is associated with the perpetrators. Always ask inside about this.</a:t>
            </a:r>
            <a:endParaRPr lang="en-CA"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2615101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111F4-5691-5B45-399D-192D3C44A22A}"/>
              </a:ext>
            </a:extLst>
          </p:cNvPr>
          <p:cNvSpPr>
            <a:spLocks noGrp="1"/>
          </p:cNvSpPr>
          <p:nvPr>
            <p:ph type="title"/>
          </p:nvPr>
        </p:nvSpPr>
        <p:spPr/>
        <p:txBody>
          <a:bodyPr/>
          <a:lstStyle/>
          <a:p>
            <a:r>
              <a:rPr lang="en-CA" dirty="0"/>
              <a:t>Choosing a Therapist</a:t>
            </a:r>
          </a:p>
        </p:txBody>
      </p:sp>
      <p:sp>
        <p:nvSpPr>
          <p:cNvPr id="3" name="Content Placeholder 2">
            <a:extLst>
              <a:ext uri="{FF2B5EF4-FFF2-40B4-BE49-F238E27FC236}">
                <a16:creationId xmlns:a16="http://schemas.microsoft.com/office/drawing/2014/main" id="{B48841A2-6ED0-70A1-7557-955B2E5E6B52}"/>
              </a:ext>
            </a:extLst>
          </p:cNvPr>
          <p:cNvSpPr>
            <a:spLocks noGrp="1"/>
          </p:cNvSpPr>
          <p:nvPr>
            <p:ph idx="1"/>
          </p:nvPr>
        </p:nvSpPr>
        <p:spPr/>
        <p:txBody>
          <a:bodyPr>
            <a:normAutofit fontScale="92500" lnSpcReduction="20000"/>
          </a:bodyPr>
          <a:lstStyle/>
          <a:p>
            <a:pPr>
              <a:lnSpc>
                <a:spcPct val="107000"/>
              </a:lnSpc>
              <a:spcAft>
                <a:spcPts val="800"/>
              </a:spcAft>
            </a:pPr>
            <a:r>
              <a:rPr lang="en-CA" sz="2400" dirty="0">
                <a:effectLst/>
                <a:latin typeface="Calibri" panose="020F0502020204030204" pitchFamily="34" charset="0"/>
                <a:ea typeface="Calibri" panose="020F0502020204030204" pitchFamily="34" charset="0"/>
                <a:cs typeface="Times New Roman" panose="02020603050405020304" pitchFamily="18" charset="0"/>
              </a:rPr>
              <a:t>First of all, the therapist must actually care about you, about the hurt inner children and about the adult struggling to survive in a world which has not been safe. You can actually sense whether the person cares. Healing ideally happens in relationship. Trust what you sense.</a:t>
            </a:r>
          </a:p>
          <a:p>
            <a:pPr>
              <a:lnSpc>
                <a:spcPct val="107000"/>
              </a:lnSpc>
              <a:spcAft>
                <a:spcPts val="800"/>
              </a:spcAft>
            </a:pPr>
            <a:r>
              <a:rPr lang="en-CA" sz="2400" dirty="0">
                <a:effectLst/>
                <a:latin typeface="Calibri" panose="020F0502020204030204" pitchFamily="34" charset="0"/>
                <a:ea typeface="Calibri" panose="020F0502020204030204" pitchFamily="34" charset="0"/>
                <a:cs typeface="Times New Roman" panose="02020603050405020304" pitchFamily="18" charset="0"/>
              </a:rPr>
              <a:t>Do not be misled by someone who hugs or plays with the kiddies but doesn’t really care, or someone who talks about caring. This is not the same as actually caring. Older parts must screen any potential therapist. If you have psychic parts, ask their opinions.</a:t>
            </a:r>
          </a:p>
          <a:p>
            <a:pPr>
              <a:lnSpc>
                <a:spcPct val="107000"/>
              </a:lnSpc>
              <a:spcAft>
                <a:spcPts val="800"/>
              </a:spcAft>
            </a:pPr>
            <a:r>
              <a:rPr lang="en-CA" sz="2400" dirty="0">
                <a:latin typeface="Calibri" panose="020F0502020204030204" pitchFamily="34" charset="0"/>
                <a:ea typeface="Calibri" panose="020F0502020204030204" pitchFamily="34" charset="0"/>
                <a:cs typeface="Times New Roman" panose="02020603050405020304" pitchFamily="18" charset="0"/>
              </a:rPr>
              <a:t>Look for any signs that the therapist is “dirty.” Do they use triggers? Were you referred to this person by an unsafe person? </a:t>
            </a:r>
            <a:endParaRPr lang="en-CA"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04784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A0746-B9D5-F88B-57B7-C40D96DD07FF}"/>
              </a:ext>
            </a:extLst>
          </p:cNvPr>
          <p:cNvSpPr>
            <a:spLocks noGrp="1"/>
          </p:cNvSpPr>
          <p:nvPr>
            <p:ph type="title"/>
          </p:nvPr>
        </p:nvSpPr>
        <p:spPr/>
        <p:txBody>
          <a:bodyPr/>
          <a:lstStyle/>
          <a:p>
            <a:r>
              <a:rPr lang="en-CA" dirty="0"/>
              <a:t>Key Qualities </a:t>
            </a:r>
            <a:br>
              <a:rPr lang="en-CA" dirty="0"/>
            </a:br>
            <a:r>
              <a:rPr lang="en-CA" sz="2400" dirty="0">
                <a:solidFill>
                  <a:schemeClr val="tx1"/>
                </a:solidFill>
              </a:rPr>
              <a:t>(according to Anastasia Sprout)</a:t>
            </a:r>
          </a:p>
        </p:txBody>
      </p:sp>
      <p:sp>
        <p:nvSpPr>
          <p:cNvPr id="3" name="Content Placeholder 2">
            <a:extLst>
              <a:ext uri="{FF2B5EF4-FFF2-40B4-BE49-F238E27FC236}">
                <a16:creationId xmlns:a16="http://schemas.microsoft.com/office/drawing/2014/main" id="{B2BE32E3-7E39-8DE1-4132-7957FDED3CB6}"/>
              </a:ext>
            </a:extLst>
          </p:cNvPr>
          <p:cNvSpPr>
            <a:spLocks noGrp="1"/>
          </p:cNvSpPr>
          <p:nvPr>
            <p:ph idx="1"/>
          </p:nvPr>
        </p:nvSpPr>
        <p:spPr/>
        <p:txBody>
          <a:bodyPr>
            <a:normAutofit fontScale="55000" lnSpcReduction="20000"/>
          </a:bodyPr>
          <a:lstStyle/>
          <a:p>
            <a:pPr marL="0" indent="0">
              <a:lnSpc>
                <a:spcPct val="107000"/>
              </a:lnSpc>
              <a:spcAft>
                <a:spcPts val="800"/>
              </a:spcAft>
              <a:buNone/>
            </a:pPr>
            <a:r>
              <a:rPr lang="en-CA" sz="2800" dirty="0">
                <a:effectLst/>
                <a:latin typeface="Calibri" panose="020F0502020204030204" pitchFamily="34" charset="0"/>
                <a:ea typeface="Calibri" panose="020F0502020204030204" pitchFamily="34" charset="0"/>
                <a:cs typeface="Times New Roman" panose="02020603050405020304" pitchFamily="18" charset="0"/>
              </a:rPr>
              <a:t>•</a:t>
            </a:r>
            <a:r>
              <a:rPr lang="en-CA" sz="2800" b="1" dirty="0">
                <a:effectLst/>
                <a:latin typeface="Calibri" panose="020F0502020204030204" pitchFamily="34" charset="0"/>
                <a:ea typeface="Calibri" panose="020F0502020204030204" pitchFamily="34" charset="0"/>
                <a:cs typeface="Times New Roman" panose="02020603050405020304" pitchFamily="18" charset="0"/>
              </a:rPr>
              <a:t>HUMBLE:</a:t>
            </a:r>
            <a:r>
              <a:rPr lang="en-CA" sz="2800" dirty="0">
                <a:effectLst/>
                <a:latin typeface="Calibri" panose="020F0502020204030204" pitchFamily="34" charset="0"/>
                <a:ea typeface="Calibri" panose="020F0502020204030204" pitchFamily="34" charset="0"/>
                <a:cs typeface="Times New Roman" panose="02020603050405020304" pitchFamily="18" charset="0"/>
              </a:rPr>
              <a:t> is willing to learn about what you may be dealing with </a:t>
            </a:r>
            <a:r>
              <a:rPr lang="en-CA" sz="2800" u="sng" dirty="0">
                <a:effectLst/>
                <a:latin typeface="Calibri" panose="020F0502020204030204" pitchFamily="34" charset="0"/>
                <a:ea typeface="Calibri" panose="020F0502020204030204" pitchFamily="34" charset="0"/>
                <a:cs typeface="Times New Roman" panose="02020603050405020304" pitchFamily="18" charset="0"/>
              </a:rPr>
              <a:t>from your perspective</a:t>
            </a:r>
            <a:r>
              <a:rPr lang="en-CA" sz="2800" dirty="0">
                <a:effectLst/>
                <a:latin typeface="Calibri" panose="020F0502020204030204" pitchFamily="34" charset="0"/>
                <a:ea typeface="Calibri" panose="020F0502020204030204" pitchFamily="34" charset="0"/>
                <a:cs typeface="Times New Roman" panose="02020603050405020304" pitchFamily="18" charset="0"/>
              </a:rPr>
              <a:t> (vs. having all the answers/guru/superior).  Can ask questions, admit overwhelm and not knowing something, reveal mistakes and apologize/amend errors.</a:t>
            </a:r>
          </a:p>
          <a:p>
            <a:pPr marL="0" indent="0">
              <a:lnSpc>
                <a:spcPct val="107000"/>
              </a:lnSpc>
              <a:spcAft>
                <a:spcPts val="800"/>
              </a:spcAft>
              <a:buNone/>
            </a:pPr>
            <a:r>
              <a:rPr lang="en-CA" sz="2800" dirty="0">
                <a:effectLst/>
                <a:latin typeface="Calibri" panose="020F0502020204030204" pitchFamily="34" charset="0"/>
                <a:ea typeface="Calibri" panose="020F0502020204030204" pitchFamily="34" charset="0"/>
                <a:cs typeface="Times New Roman" panose="02020603050405020304" pitchFamily="18" charset="0"/>
              </a:rPr>
              <a:t>•</a:t>
            </a:r>
            <a:r>
              <a:rPr lang="en-CA" sz="2800" b="1" dirty="0">
                <a:effectLst/>
                <a:latin typeface="Calibri" panose="020F0502020204030204" pitchFamily="34" charset="0"/>
                <a:ea typeface="Calibri" panose="020F0502020204030204" pitchFamily="34" charset="0"/>
                <a:cs typeface="Times New Roman" panose="02020603050405020304" pitchFamily="18" charset="0"/>
              </a:rPr>
              <a:t>TRUSTWORTHY:</a:t>
            </a:r>
            <a:r>
              <a:rPr lang="en-CA" sz="2800" dirty="0">
                <a:effectLst/>
                <a:latin typeface="Calibri" panose="020F0502020204030204" pitchFamily="34" charset="0"/>
                <a:ea typeface="Calibri" panose="020F0502020204030204" pitchFamily="34" charset="0"/>
                <a:cs typeface="Times New Roman" panose="02020603050405020304" pitchFamily="18" charset="0"/>
              </a:rPr>
              <a:t> is ethical, aware of, and addresses any personal history of cult/other abuse, and is at appropriate place in their healing journey to be of effective service (vs. in denial about past abuse, toxic relationships/influences, addictions).</a:t>
            </a:r>
          </a:p>
          <a:p>
            <a:pPr marL="0" indent="0">
              <a:lnSpc>
                <a:spcPct val="107000"/>
              </a:lnSpc>
              <a:spcAft>
                <a:spcPts val="800"/>
              </a:spcAft>
              <a:buNone/>
            </a:pPr>
            <a:r>
              <a:rPr lang="en-CA" sz="2800" dirty="0">
                <a:effectLst/>
                <a:latin typeface="Calibri" panose="020F0502020204030204" pitchFamily="34" charset="0"/>
                <a:ea typeface="Calibri" panose="020F0502020204030204" pitchFamily="34" charset="0"/>
                <a:cs typeface="Times New Roman" panose="02020603050405020304" pitchFamily="18" charset="0"/>
              </a:rPr>
              <a:t>•</a:t>
            </a:r>
            <a:r>
              <a:rPr lang="en-CA" sz="2800" b="1" dirty="0">
                <a:effectLst/>
                <a:latin typeface="Calibri" panose="020F0502020204030204" pitchFamily="34" charset="0"/>
                <a:ea typeface="Calibri" panose="020F0502020204030204" pitchFamily="34" charset="0"/>
                <a:cs typeface="Times New Roman" panose="02020603050405020304" pitchFamily="18" charset="0"/>
              </a:rPr>
              <a:t>AUTHENTIC:</a:t>
            </a:r>
            <a:r>
              <a:rPr lang="en-CA" sz="2800" dirty="0">
                <a:effectLst/>
                <a:latin typeface="Calibri" panose="020F0502020204030204" pitchFamily="34" charset="0"/>
                <a:ea typeface="Calibri" panose="020F0502020204030204" pitchFamily="34" charset="0"/>
                <a:cs typeface="Times New Roman" panose="02020603050405020304" pitchFamily="18" charset="0"/>
              </a:rPr>
              <a:t> can be real with in-the-moment PEMI (physical, emotional, mental, inspirational) experience (vs.  manipulative as directed by lower ego/child parts or cult-activated people with malevolent, predatory intentions).</a:t>
            </a:r>
          </a:p>
          <a:p>
            <a:pPr marL="0" indent="0">
              <a:lnSpc>
                <a:spcPct val="107000"/>
              </a:lnSpc>
              <a:spcAft>
                <a:spcPts val="800"/>
              </a:spcAft>
              <a:buNone/>
            </a:pPr>
            <a:r>
              <a:rPr lang="en-CA" sz="2800" dirty="0">
                <a:effectLst/>
                <a:latin typeface="Calibri" panose="020F0502020204030204" pitchFamily="34" charset="0"/>
                <a:ea typeface="Calibri" panose="020F0502020204030204" pitchFamily="34" charset="0"/>
                <a:cs typeface="Times New Roman" panose="02020603050405020304" pitchFamily="18" charset="0"/>
              </a:rPr>
              <a:t>•</a:t>
            </a:r>
            <a:r>
              <a:rPr lang="en-CA" sz="2800" b="1" dirty="0">
                <a:effectLst/>
                <a:latin typeface="Calibri" panose="020F0502020204030204" pitchFamily="34" charset="0"/>
                <a:ea typeface="Calibri" panose="020F0502020204030204" pitchFamily="34" charset="0"/>
                <a:cs typeface="Times New Roman" panose="02020603050405020304" pitchFamily="18" charset="0"/>
              </a:rPr>
              <a:t>DISCERNING:</a:t>
            </a:r>
            <a:r>
              <a:rPr lang="en-CA" sz="2800" dirty="0">
                <a:effectLst/>
                <a:latin typeface="Calibri" panose="020F0502020204030204" pitchFamily="34" charset="0"/>
                <a:ea typeface="Calibri" panose="020F0502020204030204" pitchFamily="34" charset="0"/>
                <a:cs typeface="Times New Roman" panose="02020603050405020304" pitchFamily="18" charset="0"/>
              </a:rPr>
              <a:t> is aware of and can assess/address issues of fake/programmed vs. multidimensional reality, regressed reactions, and cult loyalty attachments in clients (vs. ignorant of safety/sabotage threats).</a:t>
            </a:r>
          </a:p>
          <a:p>
            <a:pPr marL="0" indent="0">
              <a:lnSpc>
                <a:spcPct val="107000"/>
              </a:lnSpc>
              <a:spcAft>
                <a:spcPts val="800"/>
              </a:spcAft>
              <a:buNone/>
            </a:pPr>
            <a:r>
              <a:rPr lang="en-CA" sz="3200" dirty="0">
                <a:effectLst/>
                <a:latin typeface="Calibri" panose="020F0502020204030204" pitchFamily="34" charset="0"/>
                <a:ea typeface="Calibri" panose="020F0502020204030204" pitchFamily="34" charset="0"/>
                <a:cs typeface="Times New Roman" panose="02020603050405020304" pitchFamily="18" charset="0"/>
              </a:rPr>
              <a:t>•</a:t>
            </a:r>
            <a:r>
              <a:rPr lang="en-CA" sz="2900" b="1" dirty="0">
                <a:latin typeface="Calibri" panose="020F0502020204030204" pitchFamily="34" charset="0"/>
                <a:ea typeface="Calibri" panose="020F0502020204030204" pitchFamily="34" charset="0"/>
                <a:cs typeface="Times New Roman" panose="02020603050405020304" pitchFamily="18" charset="0"/>
              </a:rPr>
              <a:t>TEAM PLAYER:</a:t>
            </a:r>
            <a:r>
              <a:rPr lang="en-CA" sz="2900" dirty="0">
                <a:latin typeface="Calibri" panose="020F0502020204030204" pitchFamily="34" charset="0"/>
                <a:ea typeface="Calibri" panose="020F0502020204030204" pitchFamily="34" charset="0"/>
                <a:cs typeface="Times New Roman" panose="02020603050405020304" pitchFamily="18" charset="0"/>
              </a:rPr>
              <a:t> is mature and balanced enough to collaborate supportively with others and communicate effectively, working through issues as they arise. Positive, kind, and encouraging.</a:t>
            </a:r>
          </a:p>
          <a:p>
            <a:endParaRPr lang="en-CA" dirty="0"/>
          </a:p>
        </p:txBody>
      </p:sp>
    </p:spTree>
    <p:extLst>
      <p:ext uri="{BB962C8B-B14F-4D97-AF65-F5344CB8AC3E}">
        <p14:creationId xmlns:p14="http://schemas.microsoft.com/office/powerpoint/2010/main" val="1244762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12C29-7986-36D4-FE2E-640D3328EF31}"/>
              </a:ext>
            </a:extLst>
          </p:cNvPr>
          <p:cNvSpPr>
            <a:spLocks noGrp="1"/>
          </p:cNvSpPr>
          <p:nvPr>
            <p:ph type="title"/>
          </p:nvPr>
        </p:nvSpPr>
        <p:spPr/>
        <p:txBody>
          <a:bodyPr/>
          <a:lstStyle/>
          <a:p>
            <a:r>
              <a:rPr lang="en-CA" dirty="0"/>
              <a:t>Ordinary Healing Techniques </a:t>
            </a:r>
          </a:p>
        </p:txBody>
      </p:sp>
      <p:sp>
        <p:nvSpPr>
          <p:cNvPr id="3" name="Content Placeholder 2">
            <a:extLst>
              <a:ext uri="{FF2B5EF4-FFF2-40B4-BE49-F238E27FC236}">
                <a16:creationId xmlns:a16="http://schemas.microsoft.com/office/drawing/2014/main" id="{2EF45AF3-DE15-E4C9-2FCB-0C55EAE82767}"/>
              </a:ext>
            </a:extLst>
          </p:cNvPr>
          <p:cNvSpPr>
            <a:spLocks noGrp="1"/>
          </p:cNvSpPr>
          <p:nvPr>
            <p:ph idx="1"/>
          </p:nvPr>
        </p:nvSpPr>
        <p:spPr/>
        <p:txBody>
          <a:bodyPr>
            <a:normAutofit fontScale="92500" lnSpcReduction="10000"/>
          </a:bodyPr>
          <a:lstStyle/>
          <a:p>
            <a:pPr>
              <a:lnSpc>
                <a:spcPct val="107000"/>
              </a:lnSpc>
              <a:spcAft>
                <a:spcPts val="800"/>
              </a:spcAft>
            </a:pPr>
            <a:r>
              <a:rPr lang="en-CA" sz="2800" dirty="0">
                <a:effectLst/>
                <a:latin typeface="Calibri" panose="020F0502020204030204" pitchFamily="34" charset="0"/>
                <a:ea typeface="Calibri" panose="020F0502020204030204" pitchFamily="34" charset="0"/>
                <a:cs typeface="Times New Roman" panose="02020603050405020304" pitchFamily="18" charset="0"/>
              </a:rPr>
              <a:t>Grounding: to bring yourself out of a flashback into the present. Open your eyes and name everything around you. Feel your clothing. State out loud what you are wearing.</a:t>
            </a:r>
          </a:p>
          <a:p>
            <a:pPr>
              <a:lnSpc>
                <a:spcPct val="107000"/>
              </a:lnSpc>
              <a:spcAft>
                <a:spcPts val="800"/>
              </a:spcAft>
            </a:pPr>
            <a:r>
              <a:rPr lang="en-CA" sz="2800" dirty="0">
                <a:effectLst/>
                <a:latin typeface="Calibri" panose="020F0502020204030204" pitchFamily="34" charset="0"/>
                <a:ea typeface="Calibri" panose="020F0502020204030204" pitchFamily="34" charset="0"/>
                <a:cs typeface="Times New Roman" panose="02020603050405020304" pitchFamily="18" charset="0"/>
              </a:rPr>
              <a:t>Be cautious with relaxation techniques, which can easily turn into hypnotic trances. This may be okay if you know you are in a physically safe place. </a:t>
            </a:r>
          </a:p>
          <a:p>
            <a:pPr>
              <a:lnSpc>
                <a:spcPct val="107000"/>
              </a:lnSpc>
              <a:spcAft>
                <a:spcPts val="800"/>
              </a:spcAft>
            </a:pPr>
            <a:r>
              <a:rPr lang="en-CA" sz="2800" dirty="0">
                <a:effectLst/>
                <a:latin typeface="Calibri" panose="020F0502020204030204" pitchFamily="34" charset="0"/>
                <a:ea typeface="Calibri" panose="020F0502020204030204" pitchFamily="34" charset="0"/>
                <a:cs typeface="Times New Roman" panose="02020603050405020304" pitchFamily="18" charset="0"/>
              </a:rPr>
              <a:t>Internal safe places can be utilized by abusers if you are not physically safe from abusers.</a:t>
            </a:r>
          </a:p>
        </p:txBody>
      </p:sp>
    </p:spTree>
    <p:extLst>
      <p:ext uri="{BB962C8B-B14F-4D97-AF65-F5344CB8AC3E}">
        <p14:creationId xmlns:p14="http://schemas.microsoft.com/office/powerpoint/2010/main" val="357177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48505-9F79-DC79-637C-4AF5A6FC6674}"/>
              </a:ext>
            </a:extLst>
          </p:cNvPr>
          <p:cNvSpPr>
            <a:spLocks noGrp="1"/>
          </p:cNvSpPr>
          <p:nvPr>
            <p:ph type="title"/>
          </p:nvPr>
        </p:nvSpPr>
        <p:spPr/>
        <p:txBody>
          <a:bodyPr/>
          <a:lstStyle/>
          <a:p>
            <a:r>
              <a:rPr lang="en-CA" dirty="0"/>
              <a:t>Memory Work</a:t>
            </a:r>
          </a:p>
        </p:txBody>
      </p:sp>
      <p:sp>
        <p:nvSpPr>
          <p:cNvPr id="3" name="Content Placeholder 2">
            <a:extLst>
              <a:ext uri="{FF2B5EF4-FFF2-40B4-BE49-F238E27FC236}">
                <a16:creationId xmlns:a16="http://schemas.microsoft.com/office/drawing/2014/main" id="{A17B3142-0E26-A32C-006C-1F275B00E3E8}"/>
              </a:ext>
            </a:extLst>
          </p:cNvPr>
          <p:cNvSpPr>
            <a:spLocks noGrp="1"/>
          </p:cNvSpPr>
          <p:nvPr>
            <p:ph idx="1"/>
          </p:nvPr>
        </p:nvSpPr>
        <p:spPr/>
        <p:txBody>
          <a:bodyPr>
            <a:normAutofit fontScale="70000" lnSpcReduction="20000"/>
          </a:bodyPr>
          <a:lstStyle/>
          <a:p>
            <a:pPr>
              <a:lnSpc>
                <a:spcPct val="115000"/>
              </a:lnSpc>
              <a:spcAft>
                <a:spcPts val="1000"/>
              </a:spcAft>
              <a:buSzPts val="1200"/>
              <a:buFont typeface="Wingdings" panose="05000000000000000000" pitchFamily="2" charset="2"/>
              <a:buChar char="§"/>
            </a:pPr>
            <a:r>
              <a:rPr lang="en-GB" sz="2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Memory work undoes programming. You can do your own memory work.</a:t>
            </a:r>
          </a:p>
          <a:p>
            <a:pPr>
              <a:lnSpc>
                <a:spcPct val="115000"/>
              </a:lnSpc>
              <a:spcAft>
                <a:spcPts val="1000"/>
              </a:spcAft>
              <a:buSzPts val="1200"/>
              <a:buFont typeface="Wingdings" panose="05000000000000000000" pitchFamily="2" charset="2"/>
              <a:buChar char="§"/>
            </a:pPr>
            <a:r>
              <a:rPr lang="en-GB" sz="2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Memory pieces include pain and emotions and drugs, not just the story of what happened. All these need to be included in putting the memory together. </a:t>
            </a:r>
          </a:p>
          <a:p>
            <a:pPr>
              <a:lnSpc>
                <a:spcPct val="115000"/>
              </a:lnSpc>
              <a:spcAft>
                <a:spcPts val="1000"/>
              </a:spcAft>
              <a:buSzPts val="1200"/>
              <a:buFont typeface="Wingdings" panose="05000000000000000000" pitchFamily="2" charset="2"/>
              <a:buChar char="§"/>
            </a:pPr>
            <a:r>
              <a:rPr lang="en-GB" sz="2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programming itself is usually in the words spoken. It is very important to get the words, then you can cancel those instructions.</a:t>
            </a:r>
          </a:p>
          <a:p>
            <a:pPr>
              <a:lnSpc>
                <a:spcPct val="115000"/>
              </a:lnSpc>
              <a:spcAft>
                <a:spcPts val="1000"/>
              </a:spcAft>
              <a:buSzPts val="1200"/>
              <a:buFont typeface="Wingdings" panose="05000000000000000000" pitchFamily="2" charset="2"/>
              <a:buChar char="§"/>
            </a:pPr>
            <a:r>
              <a:rPr lang="en-GB" sz="2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If </a:t>
            </a:r>
            <a:r>
              <a:rPr lang="en-GB" sz="2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you choose to work through the memories, keep records of what you do, </a:t>
            </a:r>
            <a:r>
              <a:rPr lang="en-GB" sz="2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especially unfinished memories. Keep a list of memories which need to be worked through. </a:t>
            </a:r>
            <a:endParaRPr lang="en-GB" sz="2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buSzPts val="1200"/>
              <a:buFont typeface="Wingdings" panose="05000000000000000000" pitchFamily="2" charset="2"/>
              <a:buChar char="§"/>
            </a:pPr>
            <a:r>
              <a:rPr lang="en-GB" sz="2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Make sure you include every insider who has a piece of each memory you work through, especially "recycler" or “</a:t>
            </a:r>
            <a:r>
              <a:rPr lang="en-GB" sz="26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reconstitut</a:t>
            </a:r>
            <a:r>
              <a:rPr lang="en-GB" sz="26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o</a:t>
            </a:r>
            <a:r>
              <a:rPr lang="en-GB" sz="26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t>
            </a:r>
            <a:r>
              <a:rPr lang="en-GB" sz="2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parts whose job is to hide pieces of </a:t>
            </a:r>
            <a:r>
              <a:rPr lang="en-GB" sz="2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important training memories</a:t>
            </a:r>
            <a:r>
              <a:rPr lang="en-GB" sz="2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CA"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Tree>
    <p:extLst>
      <p:ext uri="{BB962C8B-B14F-4D97-AF65-F5344CB8AC3E}">
        <p14:creationId xmlns:p14="http://schemas.microsoft.com/office/powerpoint/2010/main" val="126038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04EEE-0DDE-B655-5087-A54459502207}"/>
              </a:ext>
            </a:extLst>
          </p:cNvPr>
          <p:cNvSpPr>
            <a:spLocks noGrp="1"/>
          </p:cNvSpPr>
          <p:nvPr>
            <p:ph type="title"/>
          </p:nvPr>
        </p:nvSpPr>
        <p:spPr/>
        <p:txBody>
          <a:bodyPr/>
          <a:lstStyle/>
          <a:p>
            <a:r>
              <a:rPr lang="en-CA" dirty="0"/>
              <a:t>Front People and Insiders</a:t>
            </a:r>
          </a:p>
        </p:txBody>
      </p:sp>
      <p:sp>
        <p:nvSpPr>
          <p:cNvPr id="3" name="Content Placeholder 2">
            <a:extLst>
              <a:ext uri="{FF2B5EF4-FFF2-40B4-BE49-F238E27FC236}">
                <a16:creationId xmlns:a16="http://schemas.microsoft.com/office/drawing/2014/main" id="{9A95E74B-F565-92BB-ABE6-09275A5989AA}"/>
              </a:ext>
            </a:extLst>
          </p:cNvPr>
          <p:cNvSpPr>
            <a:spLocks noGrp="1"/>
          </p:cNvSpPr>
          <p:nvPr>
            <p:ph idx="1"/>
          </p:nvPr>
        </p:nvSpPr>
        <p:spPr/>
        <p:txBody>
          <a:bodyPr>
            <a:normAutofit lnSpcReduction="10000"/>
          </a:bodyPr>
          <a:lstStyle/>
          <a:p>
            <a:pPr>
              <a:lnSpc>
                <a:spcPct val="107000"/>
              </a:lnSpc>
              <a:spcAft>
                <a:spcPts val="80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Survivors of ritual abuse and mind control have front people (parts) and inner people (insiders), who react to things in the present as if it was the past.</a:t>
            </a:r>
          </a:p>
          <a:p>
            <a:pPr>
              <a:lnSpc>
                <a:spcPct val="107000"/>
              </a:lnSpc>
              <a:spcAft>
                <a:spcPts val="80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There is no question about this: it is how mind control works.</a:t>
            </a:r>
          </a:p>
          <a:p>
            <a:pPr>
              <a:lnSpc>
                <a:spcPct val="107000"/>
              </a:lnSpc>
              <a:spcAft>
                <a:spcPts val="80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Front people have been trained from infancy to be in denial about the history of abuse, about the existence of other inside people, and even about what just happened. They don’t remember, they find it hard to believe. As infants they were hurt if they showed any indication of knowing some such thing.</a:t>
            </a:r>
          </a:p>
          <a:p>
            <a:pPr>
              <a:lnSpc>
                <a:spcPct val="107000"/>
              </a:lnSpc>
              <a:spcAft>
                <a:spcPts val="80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Survivors’ overreactions to things in the present come from the insiders, the ones who were trained or who were given the pain.</a:t>
            </a:r>
          </a:p>
          <a:p>
            <a:pPr>
              <a:lnSpc>
                <a:spcPct val="107000"/>
              </a:lnSpc>
              <a:spcAft>
                <a:spcPts val="800"/>
              </a:spcAft>
            </a:pPr>
            <a:r>
              <a:rPr lang="en-CA" sz="1800" dirty="0">
                <a:effectLst/>
                <a:latin typeface="Calibri" panose="020F0502020204030204" pitchFamily="34" charset="0"/>
                <a:ea typeface="Calibri" panose="020F0502020204030204" pitchFamily="34" charset="0"/>
                <a:cs typeface="Times New Roman" panose="02020603050405020304" pitchFamily="18" charset="0"/>
              </a:rPr>
              <a:t>Most insiders are children.</a:t>
            </a:r>
          </a:p>
          <a:p>
            <a:endParaRPr lang="en-CA" dirty="0"/>
          </a:p>
        </p:txBody>
      </p:sp>
    </p:spTree>
    <p:extLst>
      <p:ext uri="{BB962C8B-B14F-4D97-AF65-F5344CB8AC3E}">
        <p14:creationId xmlns:p14="http://schemas.microsoft.com/office/powerpoint/2010/main" val="1210444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D02D2-4F7B-03F1-9493-38FB4090E5FE}"/>
              </a:ext>
            </a:extLst>
          </p:cNvPr>
          <p:cNvSpPr>
            <a:spLocks noGrp="1"/>
          </p:cNvSpPr>
          <p:nvPr>
            <p:ph type="title"/>
          </p:nvPr>
        </p:nvSpPr>
        <p:spPr/>
        <p:txBody>
          <a:bodyPr/>
          <a:lstStyle/>
          <a:p>
            <a:br>
              <a:rPr lang="en-CA" dirty="0"/>
            </a:br>
            <a:r>
              <a:rPr lang="en-CA" dirty="0"/>
              <a:t>Training of Insiders</a:t>
            </a:r>
          </a:p>
        </p:txBody>
      </p:sp>
      <p:sp>
        <p:nvSpPr>
          <p:cNvPr id="3" name="Content Placeholder 2">
            <a:extLst>
              <a:ext uri="{FF2B5EF4-FFF2-40B4-BE49-F238E27FC236}">
                <a16:creationId xmlns:a16="http://schemas.microsoft.com/office/drawing/2014/main" id="{923411EC-0AB8-82E0-AAC8-5944C60AE4EB}"/>
              </a:ext>
            </a:extLst>
          </p:cNvPr>
          <p:cNvSpPr>
            <a:spLocks noGrp="1"/>
          </p:cNvSpPr>
          <p:nvPr>
            <p:ph idx="1"/>
          </p:nvPr>
        </p:nvSpPr>
        <p:spPr/>
        <p:txBody>
          <a:bodyPr/>
          <a:lstStyle/>
          <a:p>
            <a:r>
              <a:rPr lang="en-CA" dirty="0"/>
              <a:t>Many insiders have been trained by perpetrator groups</a:t>
            </a:r>
          </a:p>
          <a:p>
            <a:r>
              <a:rPr lang="en-CA" dirty="0"/>
              <a:t>The training begins in infancy, and splits off the trained parts from the ones who hold the pain and devastating feelings of the training</a:t>
            </a:r>
          </a:p>
          <a:p>
            <a:r>
              <a:rPr lang="en-CA" dirty="0"/>
              <a:t>Those feelings are used by trained parts as punishment for survivors’ disobedience to the perpetrator group. </a:t>
            </a:r>
          </a:p>
          <a:p>
            <a:r>
              <a:rPr lang="en-CA" dirty="0"/>
              <a:t>These punisher parts do their jobs out of fear of further trauma.</a:t>
            </a:r>
          </a:p>
          <a:p>
            <a:r>
              <a:rPr lang="en-CA" dirty="0"/>
              <a:t>Much of survivors’ instability and psychiatric and physical symptoms come from this. </a:t>
            </a:r>
          </a:p>
          <a:p>
            <a:r>
              <a:rPr lang="en-CA" dirty="0"/>
              <a:t>“Programs” are trainings of insiders.</a:t>
            </a:r>
          </a:p>
          <a:p>
            <a:endParaRPr lang="en-CA" dirty="0"/>
          </a:p>
        </p:txBody>
      </p:sp>
    </p:spTree>
    <p:extLst>
      <p:ext uri="{BB962C8B-B14F-4D97-AF65-F5344CB8AC3E}">
        <p14:creationId xmlns:p14="http://schemas.microsoft.com/office/powerpoint/2010/main" val="1637931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DBA1B-19BC-153C-A7E4-F4CDF6442EFA}"/>
              </a:ext>
            </a:extLst>
          </p:cNvPr>
          <p:cNvSpPr>
            <a:spLocks noGrp="1"/>
          </p:cNvSpPr>
          <p:nvPr>
            <p:ph type="title"/>
          </p:nvPr>
        </p:nvSpPr>
        <p:spPr/>
        <p:txBody>
          <a:bodyPr/>
          <a:lstStyle/>
          <a:p>
            <a:r>
              <a:rPr lang="en-CA" dirty="0"/>
              <a:t>Communicating with Insiders</a:t>
            </a:r>
          </a:p>
        </p:txBody>
      </p:sp>
      <p:sp>
        <p:nvSpPr>
          <p:cNvPr id="3" name="Content Placeholder 2">
            <a:extLst>
              <a:ext uri="{FF2B5EF4-FFF2-40B4-BE49-F238E27FC236}">
                <a16:creationId xmlns:a16="http://schemas.microsoft.com/office/drawing/2014/main" id="{DB99246A-F2D1-9CAE-7243-6177639FC1E2}"/>
              </a:ext>
            </a:extLst>
          </p:cNvPr>
          <p:cNvSpPr>
            <a:spLocks noGrp="1"/>
          </p:cNvSpPr>
          <p:nvPr>
            <p:ph idx="1"/>
          </p:nvPr>
        </p:nvSpPr>
        <p:spPr/>
        <p:txBody>
          <a:bodyPr/>
          <a:lstStyle/>
          <a:p>
            <a:r>
              <a:rPr lang="en-CA" b="1" dirty="0"/>
              <a:t>Asking inside</a:t>
            </a:r>
            <a:r>
              <a:rPr lang="en-CA" dirty="0"/>
              <a:t> is the most important healing technique for front people setting out on a healing journey.</a:t>
            </a:r>
          </a:p>
          <a:p>
            <a:r>
              <a:rPr lang="en-CA" dirty="0"/>
              <a:t>The response will likely be rude words, or a symptom like sudden pain</a:t>
            </a:r>
          </a:p>
          <a:p>
            <a:r>
              <a:rPr lang="en-CA" dirty="0"/>
              <a:t>Persist. Ask about this symptom. Be curious rather than scared.</a:t>
            </a:r>
          </a:p>
          <a:p>
            <a:r>
              <a:rPr lang="en-CA" dirty="0"/>
              <a:t>Insiders are lonely. They respond to kind curiosity.</a:t>
            </a:r>
          </a:p>
          <a:p>
            <a:endParaRPr lang="en-CA" dirty="0"/>
          </a:p>
        </p:txBody>
      </p:sp>
    </p:spTree>
    <p:extLst>
      <p:ext uri="{BB962C8B-B14F-4D97-AF65-F5344CB8AC3E}">
        <p14:creationId xmlns:p14="http://schemas.microsoft.com/office/powerpoint/2010/main" val="1140450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AB12B-4AF9-E966-8228-F33A4F78C8F7}"/>
              </a:ext>
            </a:extLst>
          </p:cNvPr>
          <p:cNvSpPr>
            <a:spLocks noGrp="1"/>
          </p:cNvSpPr>
          <p:nvPr>
            <p:ph type="title"/>
          </p:nvPr>
        </p:nvSpPr>
        <p:spPr/>
        <p:txBody>
          <a:bodyPr/>
          <a:lstStyle/>
          <a:p>
            <a:r>
              <a:rPr lang="en-CA" dirty="0"/>
              <a:t>Get to Know your Insiders</a:t>
            </a:r>
          </a:p>
        </p:txBody>
      </p:sp>
      <p:sp>
        <p:nvSpPr>
          <p:cNvPr id="3" name="Content Placeholder 2">
            <a:extLst>
              <a:ext uri="{FF2B5EF4-FFF2-40B4-BE49-F238E27FC236}">
                <a16:creationId xmlns:a16="http://schemas.microsoft.com/office/drawing/2014/main" id="{C30EF40F-6CB0-58E9-13C9-318237C6E21A}"/>
              </a:ext>
            </a:extLst>
          </p:cNvPr>
          <p:cNvSpPr>
            <a:spLocks noGrp="1"/>
          </p:cNvSpPr>
          <p:nvPr>
            <p:ph idx="1"/>
          </p:nvPr>
        </p:nvSpPr>
        <p:spPr/>
        <p:txBody>
          <a:bodyPr>
            <a:normAutofit fontScale="47500" lnSpcReduction="20000"/>
          </a:bodyPr>
          <a:lstStyle/>
          <a:p>
            <a:pPr>
              <a:lnSpc>
                <a:spcPct val="107000"/>
              </a:lnSpc>
              <a:spcAft>
                <a:spcPts val="800"/>
              </a:spcAft>
            </a:pPr>
            <a:r>
              <a:rPr lang="en-CA" sz="2900" dirty="0">
                <a:effectLst/>
                <a:latin typeface="Calibri" panose="020F0502020204030204" pitchFamily="34" charset="0"/>
                <a:ea typeface="Calibri" panose="020F0502020204030204" pitchFamily="34" charset="0"/>
                <a:cs typeface="Times New Roman" panose="02020603050405020304" pitchFamily="18" charset="0"/>
              </a:rPr>
              <a:t>When someone inside responds to your asking, stay curious and try to continue the conversation even if that part is rude to you. Ask their age. Show respect for them. If they tell you much, they will be replaced by someone else who </a:t>
            </a:r>
            <a:r>
              <a:rPr lang="en-CA" sz="2900" dirty="0">
                <a:latin typeface="Calibri" panose="020F0502020204030204" pitchFamily="34" charset="0"/>
                <a:ea typeface="Calibri" panose="020F0502020204030204" pitchFamily="34" charset="0"/>
                <a:cs typeface="Times New Roman" panose="02020603050405020304" pitchFamily="18" charset="0"/>
              </a:rPr>
              <a:t>must</a:t>
            </a:r>
            <a:r>
              <a:rPr lang="en-CA" sz="2900" dirty="0">
                <a:effectLst/>
                <a:latin typeface="Calibri" panose="020F0502020204030204" pitchFamily="34" charset="0"/>
                <a:ea typeface="Calibri" panose="020F0502020204030204" pitchFamily="34" charset="0"/>
                <a:cs typeface="Times New Roman" panose="02020603050405020304" pitchFamily="18" charset="0"/>
              </a:rPr>
              <a:t> maintain security of the secrets. Talk with that person. Tell them the body’s age, the year, where you are. </a:t>
            </a:r>
          </a:p>
          <a:p>
            <a:pPr>
              <a:lnSpc>
                <a:spcPct val="107000"/>
              </a:lnSpc>
              <a:spcAft>
                <a:spcPts val="800"/>
              </a:spcAft>
            </a:pPr>
            <a:r>
              <a:rPr lang="en-CA" sz="2900" dirty="0">
                <a:effectLst/>
                <a:latin typeface="Calibri" panose="020F0502020204030204" pitchFamily="34" charset="0"/>
                <a:ea typeface="Calibri" panose="020F0502020204030204" pitchFamily="34" charset="0"/>
                <a:cs typeface="Times New Roman" panose="02020603050405020304" pitchFamily="18" charset="0"/>
              </a:rPr>
              <a:t>If something was triggered, it’s usually because you broke the perpetrators’ rules in some way. Ask about what rule you may have broken. Suggest that just telling you will work better than inflicting pain. </a:t>
            </a:r>
          </a:p>
          <a:p>
            <a:pPr>
              <a:lnSpc>
                <a:spcPct val="107000"/>
              </a:lnSpc>
              <a:spcAft>
                <a:spcPts val="800"/>
              </a:spcAft>
            </a:pPr>
            <a:r>
              <a:rPr lang="en-CA" sz="2900" dirty="0">
                <a:effectLst/>
                <a:latin typeface="Calibri" panose="020F0502020204030204" pitchFamily="34" charset="0"/>
                <a:ea typeface="Calibri" panose="020F0502020204030204" pitchFamily="34" charset="0"/>
                <a:cs typeface="Times New Roman" panose="02020603050405020304" pitchFamily="18" charset="0"/>
              </a:rPr>
              <a:t>If you get close to one part, that part may be replaced in your conversation by another, who thinks that part has broken the rules. Ask about the rules. Be curious about how it works inside. Is there a hierarchy? </a:t>
            </a:r>
          </a:p>
          <a:p>
            <a:pPr>
              <a:lnSpc>
                <a:spcPct val="107000"/>
              </a:lnSpc>
              <a:spcAft>
                <a:spcPts val="800"/>
              </a:spcAft>
            </a:pPr>
            <a:r>
              <a:rPr lang="en-CA" sz="2900" dirty="0">
                <a:effectLst/>
                <a:latin typeface="Calibri" panose="020F0502020204030204" pitchFamily="34" charset="0"/>
                <a:ea typeface="Calibri" panose="020F0502020204030204" pitchFamily="34" charset="0"/>
                <a:cs typeface="Times New Roman" panose="02020603050405020304" pitchFamily="18" charset="0"/>
              </a:rPr>
              <a:t>Ask about the inner world. Where do people live inside? Is there a structure where they live? More than one? </a:t>
            </a:r>
          </a:p>
          <a:p>
            <a:pPr>
              <a:lnSpc>
                <a:spcPct val="107000"/>
              </a:lnSpc>
              <a:spcAft>
                <a:spcPts val="800"/>
              </a:spcAft>
            </a:pPr>
            <a:r>
              <a:rPr lang="en-CA" sz="2900" dirty="0">
                <a:effectLst/>
                <a:latin typeface="Calibri" panose="020F0502020204030204" pitchFamily="34" charset="0"/>
                <a:ea typeface="Calibri" panose="020F0502020204030204" pitchFamily="34" charset="0"/>
                <a:cs typeface="Times New Roman" panose="02020603050405020304" pitchFamily="18" charset="0"/>
              </a:rPr>
              <a:t>Ask who is in charge inside? </a:t>
            </a:r>
          </a:p>
          <a:p>
            <a:pPr>
              <a:lnSpc>
                <a:spcPct val="107000"/>
              </a:lnSpc>
              <a:spcAft>
                <a:spcPts val="800"/>
              </a:spcAft>
            </a:pPr>
            <a:r>
              <a:rPr lang="en-CA" sz="2900" dirty="0">
                <a:effectLst/>
                <a:latin typeface="Calibri" panose="020F0502020204030204" pitchFamily="34" charset="0"/>
                <a:ea typeface="Calibri" panose="020F0502020204030204" pitchFamily="34" charset="0"/>
                <a:cs typeface="Times New Roman" panose="02020603050405020304" pitchFamily="18" charset="0"/>
              </a:rPr>
              <a:t>Ask if the inner world could be improved to make their living quarters more comfortable? If not, why not? </a:t>
            </a:r>
          </a:p>
          <a:p>
            <a:endParaRPr lang="en-CA" dirty="0"/>
          </a:p>
        </p:txBody>
      </p:sp>
    </p:spTree>
    <p:extLst>
      <p:ext uri="{BB962C8B-B14F-4D97-AF65-F5344CB8AC3E}">
        <p14:creationId xmlns:p14="http://schemas.microsoft.com/office/powerpoint/2010/main" val="3795199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2685-E5B0-8FA2-5A0B-6D38F698B7C0}"/>
              </a:ext>
            </a:extLst>
          </p:cNvPr>
          <p:cNvSpPr>
            <a:spLocks noGrp="1"/>
          </p:cNvSpPr>
          <p:nvPr>
            <p:ph type="title"/>
          </p:nvPr>
        </p:nvSpPr>
        <p:spPr/>
        <p:txBody>
          <a:bodyPr/>
          <a:lstStyle/>
          <a:p>
            <a:r>
              <a:rPr lang="en-CA" dirty="0"/>
              <a:t>When Something Happens </a:t>
            </a:r>
          </a:p>
        </p:txBody>
      </p:sp>
      <p:sp>
        <p:nvSpPr>
          <p:cNvPr id="3" name="Content Placeholder 2">
            <a:extLst>
              <a:ext uri="{FF2B5EF4-FFF2-40B4-BE49-F238E27FC236}">
                <a16:creationId xmlns:a16="http://schemas.microsoft.com/office/drawing/2014/main" id="{FD7A5A8B-98DE-E230-2017-C08EDD662377}"/>
              </a:ext>
            </a:extLst>
          </p:cNvPr>
          <p:cNvSpPr>
            <a:spLocks noGrp="1"/>
          </p:cNvSpPr>
          <p:nvPr>
            <p:ph idx="1"/>
          </p:nvPr>
        </p:nvSpPr>
        <p:spPr/>
        <p:txBody>
          <a:bodyPr>
            <a:normAutofit fontScale="92500" lnSpcReduction="20000"/>
          </a:bodyPr>
          <a:lstStyle/>
          <a:p>
            <a:pPr>
              <a:lnSpc>
                <a:spcPct val="107000"/>
              </a:lnSpc>
              <a:spcAft>
                <a:spcPts val="800"/>
              </a:spcAft>
            </a:pPr>
            <a:r>
              <a:rPr lang="en-CA" dirty="0">
                <a:effectLst/>
                <a:latin typeface="Calibri" panose="020F0502020204030204" pitchFamily="34" charset="0"/>
                <a:ea typeface="Calibri" panose="020F0502020204030204" pitchFamily="34" charset="0"/>
                <a:cs typeface="Times New Roman" panose="02020603050405020304" pitchFamily="18" charset="0"/>
              </a:rPr>
              <a:t>Something like a flashback, a sudden pain or nausea or another symptom: </a:t>
            </a:r>
          </a:p>
          <a:p>
            <a:pPr>
              <a:lnSpc>
                <a:spcPct val="107000"/>
              </a:lnSpc>
              <a:spcAft>
                <a:spcPts val="800"/>
              </a:spcAft>
            </a:pPr>
            <a:r>
              <a:rPr lang="en-CA" dirty="0">
                <a:effectLst/>
                <a:latin typeface="Calibri" panose="020F0502020204030204" pitchFamily="34" charset="0"/>
                <a:ea typeface="Calibri" panose="020F0502020204030204" pitchFamily="34" charset="0"/>
                <a:cs typeface="Times New Roman" panose="02020603050405020304" pitchFamily="18" charset="0"/>
              </a:rPr>
              <a:t>Notice whether there was a trigger, and what that trigger was. Usually a trigger is something in the present reminding insiders of something in the past. Some parts may set off punishment programs in response to triggers.</a:t>
            </a:r>
          </a:p>
          <a:p>
            <a:pPr>
              <a:lnSpc>
                <a:spcPct val="107000"/>
              </a:lnSpc>
              <a:spcAft>
                <a:spcPts val="800"/>
              </a:spcAft>
            </a:pPr>
            <a:r>
              <a:rPr lang="en-CA" dirty="0">
                <a:effectLst/>
                <a:latin typeface="Calibri" panose="020F0502020204030204" pitchFamily="34" charset="0"/>
                <a:ea typeface="Calibri" panose="020F0502020204030204" pitchFamily="34" charset="0"/>
                <a:cs typeface="Times New Roman" panose="02020603050405020304" pitchFamily="18" charset="0"/>
              </a:rPr>
              <a:t>Talk with your insiders about the difference between past and present. Show them a calendar.</a:t>
            </a:r>
          </a:p>
          <a:p>
            <a:pPr>
              <a:lnSpc>
                <a:spcPct val="107000"/>
              </a:lnSpc>
              <a:spcAft>
                <a:spcPts val="800"/>
              </a:spcAft>
            </a:pPr>
            <a:r>
              <a:rPr lang="en-CA" dirty="0">
                <a:effectLst/>
                <a:latin typeface="Calibri" panose="020F0502020204030204" pitchFamily="34" charset="0"/>
                <a:ea typeface="Calibri" panose="020F0502020204030204" pitchFamily="34" charset="0"/>
                <a:cs typeface="Times New Roman" panose="02020603050405020304" pitchFamily="18" charset="0"/>
              </a:rPr>
              <a:t>Sometimes the  trigger is a signal given by an external person to set off programs (trained responses by insiders.) If you see this, notice who did the trigger, and be careful around that person. Ask inside what that trigger means, and whether some part of you is supposed to do something in response to that trigger. </a:t>
            </a:r>
          </a:p>
          <a:p>
            <a:pPr>
              <a:lnSpc>
                <a:spcPct val="107000"/>
              </a:lnSpc>
              <a:spcAft>
                <a:spcPts val="800"/>
              </a:spcAft>
            </a:pPr>
            <a:r>
              <a:rPr lang="en-CA" dirty="0">
                <a:effectLst/>
                <a:latin typeface="Calibri" panose="020F0502020204030204" pitchFamily="34" charset="0"/>
                <a:ea typeface="Calibri" panose="020F0502020204030204" pitchFamily="34" charset="0"/>
                <a:cs typeface="Times New Roman" panose="02020603050405020304" pitchFamily="18" charset="0"/>
              </a:rPr>
              <a:t>Thank the insider who told you, </a:t>
            </a:r>
            <a:r>
              <a:rPr lang="en-CA" dirty="0">
                <a:latin typeface="Calibri" panose="020F0502020204030204" pitchFamily="34" charset="0"/>
                <a:ea typeface="Calibri" panose="020F0502020204030204" pitchFamily="34" charset="0"/>
                <a:cs typeface="Times New Roman" panose="02020603050405020304" pitchFamily="18" charset="0"/>
              </a:rPr>
              <a:t>then</a:t>
            </a:r>
            <a:r>
              <a:rPr lang="en-CA" dirty="0">
                <a:effectLst/>
                <a:latin typeface="Calibri" panose="020F0502020204030204" pitchFamily="34" charset="0"/>
                <a:ea typeface="Calibri" panose="020F0502020204030204" pitchFamily="34" charset="0"/>
                <a:cs typeface="Times New Roman" panose="02020603050405020304" pitchFamily="18" charset="0"/>
              </a:rPr>
              <a:t> tell them you (all parts) no longer have to obey those triggers. Discuss it further inside if necessary.</a:t>
            </a:r>
          </a:p>
          <a:p>
            <a:endParaRPr lang="en-CA" dirty="0"/>
          </a:p>
        </p:txBody>
      </p:sp>
    </p:spTree>
    <p:extLst>
      <p:ext uri="{BB962C8B-B14F-4D97-AF65-F5344CB8AC3E}">
        <p14:creationId xmlns:p14="http://schemas.microsoft.com/office/powerpoint/2010/main" val="3752755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Internal Hierarchies</a:t>
            </a:r>
          </a:p>
        </p:txBody>
      </p:sp>
      <p:sp>
        <p:nvSpPr>
          <p:cNvPr id="3" name="Content Placeholder 2"/>
          <p:cNvSpPr>
            <a:spLocks noGrp="1"/>
          </p:cNvSpPr>
          <p:nvPr>
            <p:ph idx="1"/>
          </p:nvPr>
        </p:nvSpPr>
        <p:spPr/>
        <p:txBody>
          <a:bodyPr>
            <a:noAutofit/>
          </a:bodyPr>
          <a:lstStyle/>
          <a:p>
            <a:pPr lvl="0"/>
            <a:r>
              <a:rPr lang="en-CA" sz="1600" dirty="0">
                <a:latin typeface="+mj-lt"/>
              </a:rPr>
              <a:t>A mind-controlled  personality system is deliberately structured into layers or levels as well as sections, and everyone has to stay in their place.</a:t>
            </a:r>
          </a:p>
          <a:p>
            <a:r>
              <a:rPr lang="en-US" sz="1600" dirty="0">
                <a:latin typeface="+mj-lt"/>
              </a:rPr>
              <a:t>In most mind-controlled or cult personality systems, parts are set up in one or more hierarchies.</a:t>
            </a:r>
          </a:p>
          <a:p>
            <a:pPr lvl="0"/>
            <a:r>
              <a:rPr lang="en-US" sz="1600" dirty="0">
                <a:latin typeface="+mj-lt"/>
              </a:rPr>
              <a:t>The bosses and their enforcers (internal parts) issue threats to those parts who disobey. They administer punishment for disobedience or disclosures through flashbacks or self-harm or ordering “programs” to be turned on.</a:t>
            </a:r>
          </a:p>
          <a:p>
            <a:r>
              <a:rPr lang="en-US" sz="1600" dirty="0">
                <a:latin typeface="+mj-lt"/>
              </a:rPr>
              <a:t>To really change things, those parts in charge of the hierarchy must decide to make a break for freedom.</a:t>
            </a:r>
          </a:p>
          <a:p>
            <a:r>
              <a:rPr lang="en-US" sz="1600" dirty="0">
                <a:latin typeface="+mj-lt"/>
              </a:rPr>
              <a:t>Those parts, who rarely if ever come out in everyday life, need to learn about how your life  circumstances have changed, so that in adulthood freedom is possible. </a:t>
            </a:r>
          </a:p>
          <a:p>
            <a:r>
              <a:rPr lang="en-US" sz="1600" dirty="0">
                <a:latin typeface="+mj-lt"/>
              </a:rPr>
              <a:t>The internal leaders also need to discover that they were deceived by  the mind controllers, that their power is only internal, and that they do not deserve lifelong slavery.</a:t>
            </a:r>
          </a:p>
        </p:txBody>
      </p:sp>
      <p:sp>
        <p:nvSpPr>
          <p:cNvPr id="4" name="Slide Number Placeholder 3"/>
          <p:cNvSpPr>
            <a:spLocks noGrp="1"/>
          </p:cNvSpPr>
          <p:nvPr>
            <p:ph type="sldNum" sz="quarter" idx="12"/>
          </p:nvPr>
        </p:nvSpPr>
        <p:spPr/>
        <p:txBody>
          <a:bodyPr/>
          <a:lstStyle/>
          <a:p>
            <a:fld id="{04DCAF22-CE1B-48BA-A085-CB0E5906725E}" type="slidenum">
              <a:rPr lang="en-CA" smtClean="0"/>
              <a:t>7</a:t>
            </a:fld>
            <a:endParaRPr lang="en-CA"/>
          </a:p>
        </p:txBody>
      </p:sp>
    </p:spTree>
    <p:extLst>
      <p:ext uri="{BB962C8B-B14F-4D97-AF65-F5344CB8AC3E}">
        <p14:creationId xmlns:p14="http://schemas.microsoft.com/office/powerpoint/2010/main" val="911279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Attention, Inner Leaders</a:t>
            </a:r>
          </a:p>
        </p:txBody>
      </p:sp>
      <p:sp>
        <p:nvSpPr>
          <p:cNvPr id="3" name="Content Placeholder 2"/>
          <p:cNvSpPr>
            <a:spLocks noGrp="1"/>
          </p:cNvSpPr>
          <p:nvPr>
            <p:ph idx="1"/>
          </p:nvPr>
        </p:nvSpPr>
        <p:spPr/>
        <p:txBody>
          <a:bodyPr>
            <a:normAutofit/>
          </a:bodyPr>
          <a:lstStyle/>
          <a:p>
            <a:r>
              <a:rPr lang="en-CA" dirty="0">
                <a:latin typeface="+mj-lt"/>
              </a:rPr>
              <a:t>I want your inner leaders to pay attention; I am talking to you, not the front person.</a:t>
            </a:r>
          </a:p>
          <a:p>
            <a:r>
              <a:rPr lang="en-CA" dirty="0">
                <a:latin typeface="+mj-lt"/>
              </a:rPr>
              <a:t>You are the key to recovery. You can tell the rest of the system to change their loyalty, to be loyal to your own true self.</a:t>
            </a:r>
          </a:p>
          <a:p>
            <a:r>
              <a:rPr lang="en-CA" dirty="0">
                <a:latin typeface="+mj-lt"/>
              </a:rPr>
              <a:t>Why should you do this?...</a:t>
            </a:r>
          </a:p>
          <a:p>
            <a:pPr lvl="1"/>
            <a:r>
              <a:rPr lang="en-CA" sz="1800" dirty="0">
                <a:latin typeface="+mj-lt"/>
              </a:rPr>
              <a:t>Because </a:t>
            </a:r>
            <a:r>
              <a:rPr lang="en-CA" sz="1800" b="1" dirty="0">
                <a:latin typeface="+mj-lt"/>
              </a:rPr>
              <a:t>you</a:t>
            </a:r>
            <a:r>
              <a:rPr lang="en-CA" sz="1800" dirty="0">
                <a:latin typeface="+mj-lt"/>
              </a:rPr>
              <a:t> have been deceived by the abusers</a:t>
            </a:r>
          </a:p>
          <a:p>
            <a:pPr lvl="1"/>
            <a:r>
              <a:rPr lang="en-CA" sz="1800" dirty="0">
                <a:latin typeface="+mj-lt"/>
              </a:rPr>
              <a:t>Because no one deserves to live in slavery</a:t>
            </a:r>
          </a:p>
        </p:txBody>
      </p:sp>
    </p:spTree>
    <p:extLst>
      <p:ext uri="{BB962C8B-B14F-4D97-AF65-F5344CB8AC3E}">
        <p14:creationId xmlns:p14="http://schemas.microsoft.com/office/powerpoint/2010/main" val="3906133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E23C9-485B-9F27-3267-B40EB01E934C}"/>
              </a:ext>
            </a:extLst>
          </p:cNvPr>
          <p:cNvSpPr>
            <a:spLocks noGrp="1"/>
          </p:cNvSpPr>
          <p:nvPr>
            <p:ph type="title"/>
          </p:nvPr>
        </p:nvSpPr>
        <p:spPr/>
        <p:txBody>
          <a:bodyPr/>
          <a:lstStyle/>
          <a:p>
            <a:r>
              <a:rPr lang="en-CA" dirty="0"/>
              <a:t>The BIG LIE</a:t>
            </a:r>
          </a:p>
        </p:txBody>
      </p:sp>
      <p:sp>
        <p:nvSpPr>
          <p:cNvPr id="3" name="Content Placeholder 2">
            <a:extLst>
              <a:ext uri="{FF2B5EF4-FFF2-40B4-BE49-F238E27FC236}">
                <a16:creationId xmlns:a16="http://schemas.microsoft.com/office/drawing/2014/main" id="{9BB3F404-BC53-18D8-34FC-02CFACAF4D75}"/>
              </a:ext>
            </a:extLst>
          </p:cNvPr>
          <p:cNvSpPr>
            <a:spLocks noGrp="1"/>
          </p:cNvSpPr>
          <p:nvPr>
            <p:ph idx="1"/>
          </p:nvPr>
        </p:nvSpPr>
        <p:spPr/>
        <p:txBody>
          <a:bodyPr>
            <a:normAutofit fontScale="85000" lnSpcReduction="20000"/>
          </a:bodyPr>
          <a:lstStyle/>
          <a:p>
            <a:pPr>
              <a:lnSpc>
                <a:spcPct val="115000"/>
              </a:lnSpc>
              <a:spcAft>
                <a:spcPts val="1000"/>
              </a:spcAft>
              <a:buSzPts val="1200"/>
            </a:pPr>
            <a:r>
              <a:rPr lang="en-GB"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 programming is based on fear</a:t>
            </a:r>
          </a:p>
          <a:p>
            <a:pPr>
              <a:lnSpc>
                <a:spcPct val="115000"/>
              </a:lnSpc>
              <a:spcAft>
                <a:spcPts val="1000"/>
              </a:spcAft>
              <a:buSzPts val="1200"/>
            </a:pPr>
            <a:r>
              <a:rPr lang="en-GB"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fear comes from the BIG LIE, which is that the abusers know where you are and what you say and/or think at all times. </a:t>
            </a:r>
          </a:p>
          <a:p>
            <a:pPr>
              <a:lnSpc>
                <a:spcPct val="115000"/>
              </a:lnSpc>
              <a:spcAft>
                <a:spcPts val="1000"/>
              </a:spcAft>
              <a:buSzPts val="1200"/>
            </a:pPr>
            <a:r>
              <a:rPr lang="en-GB"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Let your whole personality system know that the BIG LIE is a lie. </a:t>
            </a:r>
          </a:p>
          <a:p>
            <a:pPr>
              <a:lnSpc>
                <a:spcPct val="115000"/>
              </a:lnSpc>
              <a:spcAft>
                <a:spcPts val="1000"/>
              </a:spcAft>
              <a:buSzPts val="1200"/>
            </a:pPr>
            <a:r>
              <a:rPr lang="en-GB"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abusers usually only know what you do or say or think if someone (inside or outside you) tells on you. Reporters are insiders whose job is to report on your or some other survivor’s </a:t>
            </a:r>
            <a:r>
              <a:rPr lang="en-GB" sz="2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behavior</a:t>
            </a:r>
            <a:r>
              <a:rPr lang="en-GB"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someone, </a:t>
            </a:r>
            <a:r>
              <a:rPr lang="en-GB" sz="2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usually a relative. </a:t>
            </a:r>
            <a:endParaRPr lang="en-GB"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771560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1272</TotalTime>
  <Words>1779</Words>
  <Application>Microsoft Office PowerPoint</Application>
  <PresentationFormat>Widescreen</PresentationFormat>
  <Paragraphs>82</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Aptos</vt:lpstr>
      <vt:lpstr>Arial</vt:lpstr>
      <vt:lpstr>Calibri</vt:lpstr>
      <vt:lpstr>Trebuchet MS</vt:lpstr>
      <vt:lpstr>Wingdings</vt:lpstr>
      <vt:lpstr>Wingdings 3</vt:lpstr>
      <vt:lpstr>Facet</vt:lpstr>
      <vt:lpstr>Healing Techniques  for Survivors</vt:lpstr>
      <vt:lpstr>Front People and Insiders</vt:lpstr>
      <vt:lpstr> Training of Insiders</vt:lpstr>
      <vt:lpstr>Communicating with Insiders</vt:lpstr>
      <vt:lpstr>Get to Know your Insiders</vt:lpstr>
      <vt:lpstr>When Something Happens </vt:lpstr>
      <vt:lpstr>Internal Hierarchies</vt:lpstr>
      <vt:lpstr>Attention, Inner Leaders</vt:lpstr>
      <vt:lpstr>The BIG LIE</vt:lpstr>
      <vt:lpstr>Assess your Present Safety</vt:lpstr>
      <vt:lpstr>Choosing a Therapist</vt:lpstr>
      <vt:lpstr>Key Qualities  (according to Anastasia Sprout)</vt:lpstr>
      <vt:lpstr>Ordinary Healing Techniques </vt:lpstr>
      <vt:lpstr>Memory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dralison37 dralison37</dc:creator>
  <cp:lastModifiedBy>dralison37 dralison37</cp:lastModifiedBy>
  <cp:revision>1</cp:revision>
  <dcterms:created xsi:type="dcterms:W3CDTF">2024-06-28T20:21:25Z</dcterms:created>
  <dcterms:modified xsi:type="dcterms:W3CDTF">2024-07-28T17:23:18Z</dcterms:modified>
</cp:coreProperties>
</file>